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8" r:id="rId3"/>
    <p:sldId id="257" r:id="rId5"/>
    <p:sldId id="256" r:id="rId6"/>
    <p:sldId id="259" r:id="rId7"/>
    <p:sldId id="260" r:id="rId8"/>
    <p:sldId id="262" r:id="rId9"/>
    <p:sldId id="271" r:id="rId10"/>
    <p:sldId id="272" r:id="rId11"/>
    <p:sldId id="273" r:id="rId12"/>
    <p:sldId id="274" r:id="rId13"/>
    <p:sldId id="275" r:id="rId14"/>
    <p:sldId id="276" r:id="rId15"/>
    <p:sldId id="277" r:id="rId16"/>
    <p:sldId id="282" r:id="rId17"/>
    <p:sldId id="283" r:id="rId18"/>
    <p:sldId id="279"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24.jpe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hyperlink" Target="https://spaceappsastronauticx.wordpress.com/" TargetMode="Externa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download (1)"/>
          <p:cNvPicPr>
            <a:picLocks noChangeAspect="1"/>
          </p:cNvPicPr>
          <p:nvPr/>
        </p:nvPicPr>
        <p:blipFill>
          <a:blip r:embed="rId1"/>
          <a:stretch>
            <a:fillRect/>
          </a:stretch>
        </p:blipFill>
        <p:spPr>
          <a:xfrm>
            <a:off x="-7620" y="-25400"/>
            <a:ext cx="14755495" cy="8269605"/>
          </a:xfrm>
          <a:prstGeom prst="rect">
            <a:avLst/>
          </a:prstGeom>
        </p:spPr>
      </p:pic>
      <p:sp>
        <p:nvSpPr>
          <p:cNvPr id="4" name="Text 2"/>
          <p:cNvSpPr/>
          <p:nvPr/>
        </p:nvSpPr>
        <p:spPr>
          <a:xfrm>
            <a:off x="1522889" y="2680930"/>
            <a:ext cx="4443889" cy="694373"/>
          </a:xfrm>
          <a:prstGeom prst="rect">
            <a:avLst/>
          </a:prstGeom>
          <a:noFill/>
        </p:spPr>
        <p:txBody>
          <a:bodyPr wrap="none" rtlCol="0" anchor="t"/>
          <a:lstStyle/>
          <a:p>
            <a:pPr marL="0" indent="0">
              <a:lnSpc>
                <a:spcPts val="5470"/>
              </a:lnSpc>
              <a:buNone/>
            </a:pPr>
            <a:r>
              <a:rPr lang="en-US" sz="5400" b="1" dirty="0">
                <a:solidFill>
                  <a:srgbClr val="FFFFFF"/>
                </a:solidFill>
                <a:latin typeface="Calibri" panose="020F0502020204030204" charset="0"/>
                <a:ea typeface="Syne" pitchFamily="34" charset="-122"/>
                <a:cs typeface="Calibri" panose="020F0502020204030204" charset="0"/>
              </a:rPr>
              <a:t>Members :</a:t>
            </a:r>
            <a:endParaRPr lang="en-US" sz="5400" b="1" dirty="0">
              <a:solidFill>
                <a:srgbClr val="FFFFFF"/>
              </a:solidFill>
              <a:latin typeface="Calibri" panose="020F0502020204030204" charset="0"/>
              <a:ea typeface="Syne" pitchFamily="34" charset="-122"/>
              <a:cs typeface="Calibri" panose="020F0502020204030204" charset="0"/>
            </a:endParaRPr>
          </a:p>
        </p:txBody>
      </p:sp>
      <p:sp>
        <p:nvSpPr>
          <p:cNvPr id="5" name="Shape 3"/>
          <p:cNvSpPr/>
          <p:nvPr/>
        </p:nvSpPr>
        <p:spPr>
          <a:xfrm>
            <a:off x="1662589" y="3781544"/>
            <a:ext cx="3163014" cy="791527"/>
          </a:xfrm>
          <a:prstGeom prst="roundRect">
            <a:avLst>
              <a:gd name="adj" fmla="val 8422"/>
            </a:avLst>
          </a:prstGeom>
          <a:solidFill>
            <a:srgbClr val="171542"/>
          </a:solidFill>
        </p:spPr>
      </p:sp>
      <p:sp>
        <p:nvSpPr>
          <p:cNvPr id="6" name="Text 4"/>
          <p:cNvSpPr/>
          <p:nvPr/>
        </p:nvSpPr>
        <p:spPr>
          <a:xfrm>
            <a:off x="2037159" y="4003715"/>
            <a:ext cx="2400300" cy="347186"/>
          </a:xfrm>
          <a:prstGeom prst="rect">
            <a:avLst/>
          </a:prstGeom>
          <a:noFill/>
        </p:spPr>
        <p:txBody>
          <a:bodyPr wrap="none" rtlCol="0" anchor="t"/>
          <a:lstStyle/>
          <a:p>
            <a:pPr marL="0" indent="0">
              <a:lnSpc>
                <a:spcPts val="2735"/>
              </a:lnSpc>
              <a:buNone/>
            </a:pPr>
            <a:r>
              <a:rPr lang="en-US" sz="2185" b="1" dirty="0">
                <a:solidFill>
                  <a:srgbClr val="FFFFFF"/>
                </a:solidFill>
                <a:latin typeface="Calibri" panose="020F0502020204030204" charset="0"/>
                <a:ea typeface="Syne" pitchFamily="34" charset="-122"/>
                <a:cs typeface="Calibri" panose="020F0502020204030204" charset="0"/>
              </a:rPr>
              <a:t>Shyamal Kacha</a:t>
            </a:r>
            <a:endParaRPr lang="en-US" sz="2185" dirty="0">
              <a:latin typeface="Calibri" panose="020F0502020204030204" charset="0"/>
              <a:cs typeface="Calibri" panose="020F0502020204030204" charset="0"/>
            </a:endParaRPr>
          </a:p>
        </p:txBody>
      </p:sp>
      <p:sp>
        <p:nvSpPr>
          <p:cNvPr id="7" name="Shape 5"/>
          <p:cNvSpPr/>
          <p:nvPr/>
        </p:nvSpPr>
        <p:spPr>
          <a:xfrm>
            <a:off x="5187474" y="3781544"/>
            <a:ext cx="3163014" cy="791527"/>
          </a:xfrm>
          <a:prstGeom prst="roundRect">
            <a:avLst>
              <a:gd name="adj" fmla="val 8422"/>
            </a:avLst>
          </a:prstGeom>
          <a:solidFill>
            <a:srgbClr val="171542"/>
          </a:solidFill>
        </p:spPr>
      </p:sp>
      <p:sp>
        <p:nvSpPr>
          <p:cNvPr id="8" name="Text 6"/>
          <p:cNvSpPr/>
          <p:nvPr/>
        </p:nvSpPr>
        <p:spPr>
          <a:xfrm>
            <a:off x="5600144" y="4003715"/>
            <a:ext cx="2221944" cy="347186"/>
          </a:xfrm>
          <a:prstGeom prst="rect">
            <a:avLst/>
          </a:prstGeom>
          <a:noFill/>
        </p:spPr>
        <p:txBody>
          <a:bodyPr wrap="none" rtlCol="0" anchor="t"/>
          <a:lstStyle/>
          <a:p>
            <a:pPr marL="0" indent="0">
              <a:lnSpc>
                <a:spcPts val="2735"/>
              </a:lnSpc>
              <a:buNone/>
            </a:pPr>
            <a:r>
              <a:rPr lang="en-US" sz="2185" b="1" dirty="0">
                <a:solidFill>
                  <a:srgbClr val="FFFFFF"/>
                </a:solidFill>
                <a:latin typeface="Calibri" panose="020F0502020204030204" charset="0"/>
                <a:ea typeface="Syne" pitchFamily="34" charset="-122"/>
                <a:cs typeface="Calibri" panose="020F0502020204030204" charset="0"/>
              </a:rPr>
              <a:t>Hardik Sherke</a:t>
            </a:r>
            <a:endParaRPr lang="en-US" sz="2185" b="1" dirty="0">
              <a:solidFill>
                <a:srgbClr val="FFFFFF"/>
              </a:solidFill>
              <a:latin typeface="Calibri" panose="020F0502020204030204" charset="0"/>
              <a:ea typeface="Syne" pitchFamily="34" charset="-122"/>
              <a:cs typeface="Calibri" panose="020F0502020204030204" charset="0"/>
            </a:endParaRPr>
          </a:p>
        </p:txBody>
      </p:sp>
      <p:sp>
        <p:nvSpPr>
          <p:cNvPr id="9" name="Shape 7"/>
          <p:cNvSpPr/>
          <p:nvPr/>
        </p:nvSpPr>
        <p:spPr>
          <a:xfrm>
            <a:off x="8712359" y="3781544"/>
            <a:ext cx="3163014" cy="791527"/>
          </a:xfrm>
          <a:prstGeom prst="roundRect">
            <a:avLst>
              <a:gd name="adj" fmla="val 8422"/>
            </a:avLst>
          </a:prstGeom>
          <a:solidFill>
            <a:srgbClr val="171542"/>
          </a:solidFill>
        </p:spPr>
      </p:sp>
      <p:sp>
        <p:nvSpPr>
          <p:cNvPr id="10" name="Text 8"/>
          <p:cNvSpPr/>
          <p:nvPr/>
        </p:nvSpPr>
        <p:spPr>
          <a:xfrm>
            <a:off x="9061529" y="4003715"/>
            <a:ext cx="2221944" cy="347186"/>
          </a:xfrm>
          <a:prstGeom prst="rect">
            <a:avLst/>
          </a:prstGeom>
          <a:noFill/>
        </p:spPr>
        <p:txBody>
          <a:bodyPr wrap="none" rtlCol="0" anchor="t"/>
          <a:lstStyle/>
          <a:p>
            <a:pPr marL="0" indent="0">
              <a:lnSpc>
                <a:spcPts val="2735"/>
              </a:lnSpc>
              <a:buNone/>
            </a:pPr>
            <a:r>
              <a:rPr lang="en-US" sz="2185" b="1" dirty="0">
                <a:solidFill>
                  <a:srgbClr val="FFFFFF"/>
                </a:solidFill>
                <a:latin typeface="Calibri" panose="020F0502020204030204" charset="0"/>
                <a:ea typeface="Syne" pitchFamily="34" charset="-122"/>
                <a:cs typeface="Calibri" panose="020F0502020204030204" charset="0"/>
              </a:rPr>
              <a:t>Dhairya Patel</a:t>
            </a:r>
            <a:endParaRPr lang="en-US" sz="2185" dirty="0"/>
          </a:p>
        </p:txBody>
      </p:sp>
      <p:sp>
        <p:nvSpPr>
          <p:cNvPr id="11" name="Shape 9"/>
          <p:cNvSpPr/>
          <p:nvPr/>
        </p:nvSpPr>
        <p:spPr>
          <a:xfrm>
            <a:off x="2037239" y="5202912"/>
            <a:ext cx="4855726" cy="791527"/>
          </a:xfrm>
          <a:prstGeom prst="roundRect">
            <a:avLst>
              <a:gd name="adj" fmla="val 8422"/>
            </a:avLst>
          </a:prstGeom>
          <a:solidFill>
            <a:srgbClr val="171542"/>
          </a:solidFill>
        </p:spPr>
      </p:sp>
      <p:sp>
        <p:nvSpPr>
          <p:cNvPr id="12" name="Text 10"/>
          <p:cNvSpPr/>
          <p:nvPr/>
        </p:nvSpPr>
        <p:spPr>
          <a:xfrm>
            <a:off x="2603579" y="5364758"/>
            <a:ext cx="2221944" cy="347186"/>
          </a:xfrm>
          <a:prstGeom prst="rect">
            <a:avLst/>
          </a:prstGeom>
          <a:noFill/>
        </p:spPr>
        <p:txBody>
          <a:bodyPr wrap="none" rtlCol="0" anchor="t"/>
          <a:lstStyle/>
          <a:p>
            <a:pPr marL="0" indent="0">
              <a:lnSpc>
                <a:spcPts val="2735"/>
              </a:lnSpc>
              <a:buNone/>
            </a:pPr>
            <a:r>
              <a:rPr lang="en-US" sz="2185" b="1" dirty="0">
                <a:solidFill>
                  <a:srgbClr val="FFFFFF"/>
                </a:solidFill>
                <a:latin typeface="Calibri" panose="020F0502020204030204" charset="0"/>
                <a:ea typeface="Syne" pitchFamily="34" charset="-122"/>
                <a:cs typeface="Calibri" panose="020F0502020204030204" charset="0"/>
              </a:rPr>
              <a:t>Krish </a:t>
            </a:r>
            <a:r>
              <a:rPr lang="en-US" sz="2185" b="1" dirty="0">
                <a:solidFill>
                  <a:srgbClr val="FFFFFF"/>
                </a:solidFill>
                <a:latin typeface="Calibri" panose="020F0502020204030204" charset="0"/>
                <a:ea typeface="Syne" pitchFamily="34" charset="-122"/>
                <a:cs typeface="Calibri" panose="020F0502020204030204" charset="0"/>
              </a:rPr>
              <a:t>Parikh</a:t>
            </a:r>
            <a:endParaRPr lang="en-US" sz="2185" dirty="0">
              <a:latin typeface="Calibri" panose="020F0502020204030204" charset="0"/>
              <a:cs typeface="Calibri" panose="020F0502020204030204" charset="0"/>
            </a:endParaRPr>
          </a:p>
        </p:txBody>
      </p:sp>
      <p:sp>
        <p:nvSpPr>
          <p:cNvPr id="13" name="Shape 11"/>
          <p:cNvSpPr/>
          <p:nvPr/>
        </p:nvSpPr>
        <p:spPr>
          <a:xfrm>
            <a:off x="7426285" y="5202912"/>
            <a:ext cx="4855726" cy="791527"/>
          </a:xfrm>
          <a:prstGeom prst="roundRect">
            <a:avLst>
              <a:gd name="adj" fmla="val 8422"/>
            </a:avLst>
          </a:prstGeom>
          <a:solidFill>
            <a:srgbClr val="171542"/>
          </a:solidFill>
        </p:spPr>
      </p:sp>
      <p:sp>
        <p:nvSpPr>
          <p:cNvPr id="14" name="Text 12"/>
          <p:cNvSpPr/>
          <p:nvPr/>
        </p:nvSpPr>
        <p:spPr>
          <a:xfrm>
            <a:off x="7648456" y="5364758"/>
            <a:ext cx="2221944" cy="347186"/>
          </a:xfrm>
          <a:prstGeom prst="rect">
            <a:avLst/>
          </a:prstGeom>
          <a:noFill/>
        </p:spPr>
        <p:txBody>
          <a:bodyPr wrap="none" rtlCol="0" anchor="t"/>
          <a:lstStyle/>
          <a:p>
            <a:pPr marL="0" indent="0">
              <a:lnSpc>
                <a:spcPts val="2735"/>
              </a:lnSpc>
              <a:buNone/>
            </a:pPr>
            <a:r>
              <a:rPr lang="en-US" sz="2185" b="1" dirty="0">
                <a:solidFill>
                  <a:srgbClr val="FFFFFF"/>
                </a:solidFill>
                <a:latin typeface="Calibri" panose="020F0502020204030204" charset="0"/>
                <a:ea typeface="Syne" pitchFamily="34" charset="-122"/>
                <a:cs typeface="Calibri" panose="020F0502020204030204" charset="0"/>
              </a:rPr>
              <a:t>Kalu Prajapati</a:t>
            </a:r>
            <a:endParaRPr lang="en-US" sz="2185" dirty="0">
              <a:latin typeface="Calibri" panose="020F0502020204030204" charset="0"/>
              <a:cs typeface="Calibri" panose="020F0502020204030204" charset="0"/>
            </a:endParaRPr>
          </a:p>
        </p:txBody>
      </p:sp>
      <p:sp>
        <p:nvSpPr>
          <p:cNvPr id="15" name="Text Box 14"/>
          <p:cNvSpPr txBox="1"/>
          <p:nvPr/>
        </p:nvSpPr>
        <p:spPr>
          <a:xfrm>
            <a:off x="1459230" y="1850390"/>
            <a:ext cx="7741285" cy="792480"/>
          </a:xfrm>
          <a:prstGeom prst="rect">
            <a:avLst/>
          </a:prstGeom>
          <a:noFill/>
        </p:spPr>
        <p:txBody>
          <a:bodyPr wrap="square" rtlCol="0" anchor="t">
            <a:spAutoFit/>
          </a:bodyPr>
          <a:p>
            <a:pPr marL="0" indent="0">
              <a:lnSpc>
                <a:spcPts val="5470"/>
              </a:lnSpc>
              <a:buNone/>
            </a:pPr>
            <a:r>
              <a:rPr lang="en-US" sz="5400" b="1" dirty="0">
                <a:solidFill>
                  <a:srgbClr val="FFFFFF"/>
                </a:solidFill>
                <a:latin typeface="Calibri" panose="020F0502020204030204" charset="0"/>
                <a:ea typeface="Syne" pitchFamily="34" charset="-122"/>
                <a:cs typeface="Calibri" panose="020F0502020204030204" charset="0"/>
                <a:sym typeface="+mn-ea"/>
              </a:rPr>
              <a:t>Team Name : Astronauticx</a:t>
            </a:r>
            <a:endParaRPr lang="en-US" sz="5400" b="1" dirty="0">
              <a:solidFill>
                <a:srgbClr val="FFFFFF"/>
              </a:solidFill>
              <a:latin typeface="Calibri" panose="020F0502020204030204" charset="0"/>
              <a:ea typeface="Syne" pitchFamily="34" charset="-122"/>
              <a:cs typeface="Calibri" panose="020F0502020204030204" charset="0"/>
              <a:sym typeface="+mn-ea"/>
            </a:endParaRPr>
          </a:p>
        </p:txBody>
      </p:sp>
      <p:cxnSp>
        <p:nvCxnSpPr>
          <p:cNvPr id="16" name="Straight Connector 15"/>
          <p:cNvCxnSpPr/>
          <p:nvPr/>
        </p:nvCxnSpPr>
        <p:spPr>
          <a:xfrm>
            <a:off x="81915" y="1146175"/>
            <a:ext cx="14544040" cy="0"/>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sp>
        <p:nvSpPr>
          <p:cNvPr id="19" name="Text Box 18"/>
          <p:cNvSpPr txBox="1"/>
          <p:nvPr/>
        </p:nvSpPr>
        <p:spPr>
          <a:xfrm>
            <a:off x="106045" y="119380"/>
            <a:ext cx="14497050" cy="932180"/>
          </a:xfrm>
          <a:prstGeom prst="rect">
            <a:avLst/>
          </a:prstGeom>
          <a:noFill/>
        </p:spPr>
        <p:txBody>
          <a:bodyPr wrap="square" rtlCol="0" anchor="t">
            <a:spAutoFit/>
          </a:bodyPr>
          <a:p>
            <a:pPr marL="0" indent="0" algn="ctr">
              <a:lnSpc>
                <a:spcPts val="6560"/>
              </a:lnSpc>
              <a:buNone/>
            </a:pPr>
            <a:r>
              <a:rPr lang="en-US" sz="5250" b="1" dirty="0">
                <a:solidFill>
                  <a:srgbClr val="FFFFFF"/>
                </a:solidFill>
                <a:latin typeface="Calibri" panose="020F0502020204030204" charset="0"/>
                <a:ea typeface="Syne" pitchFamily="34" charset="-122"/>
                <a:cs typeface="Calibri" panose="020F0502020204030204" charset="0"/>
                <a:sym typeface="+mn-ea"/>
              </a:rPr>
              <a:t>Planetary Tourism</a:t>
            </a:r>
            <a:endParaRPr lang="en-US" sz="5250" b="1" dirty="0">
              <a:solidFill>
                <a:srgbClr val="FFFFFF"/>
              </a:solidFill>
              <a:latin typeface="Calibri" panose="020F0502020204030204" charset="0"/>
              <a:ea typeface="Syne" pitchFamily="34" charset="-122"/>
              <a:cs typeface="Calibri" panose="020F0502020204030204" charset="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sp>
        <p:nvSpPr>
          <p:cNvPr id="4" name="Text 2"/>
          <p:cNvSpPr/>
          <p:nvPr/>
        </p:nvSpPr>
        <p:spPr>
          <a:xfrm>
            <a:off x="-60960" y="317500"/>
            <a:ext cx="14691995" cy="694690"/>
          </a:xfrm>
          <a:prstGeom prst="rect">
            <a:avLst/>
          </a:prstGeom>
          <a:noFill/>
        </p:spPr>
        <p:txBody>
          <a:bodyPr wrap="none" rtlCol="0" anchor="t"/>
          <a:lstStyle/>
          <a:p>
            <a:pPr marL="0" indent="0" algn="ctr">
              <a:lnSpc>
                <a:spcPts val="5470"/>
              </a:lnSpc>
              <a:buNone/>
            </a:pPr>
            <a:r>
              <a:rPr lang="en-US" sz="5400" b="1" dirty="0">
                <a:solidFill>
                  <a:schemeClr val="bg1"/>
                </a:solidFill>
                <a:latin typeface="Calibri" panose="020F0502020204030204" charset="0"/>
                <a:cs typeface="Calibri" panose="020F0502020204030204" charset="0"/>
              </a:rPr>
              <a:t>Next Destination: Proxima Centauri B</a:t>
            </a:r>
            <a:endParaRPr lang="en-US" sz="5400" b="1" dirty="0">
              <a:solidFill>
                <a:schemeClr val="bg1"/>
              </a:solidFill>
              <a:latin typeface="Calibri" panose="020F0502020204030204" charset="0"/>
              <a:cs typeface="Calibri" panose="020F0502020204030204" charset="0"/>
            </a:endParaRPr>
          </a:p>
        </p:txBody>
      </p:sp>
      <p:cxnSp>
        <p:nvCxnSpPr>
          <p:cNvPr id="14" name="Straight Connector 13"/>
          <p:cNvCxnSpPr/>
          <p:nvPr/>
        </p:nvCxnSpPr>
        <p:spPr>
          <a:xfrm>
            <a:off x="43815" y="1095375"/>
            <a:ext cx="14544040" cy="0"/>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pic>
        <p:nvPicPr>
          <p:cNvPr id="5" name="Picture 4"/>
          <p:cNvPicPr>
            <a:picLocks noChangeAspect="1"/>
          </p:cNvPicPr>
          <p:nvPr/>
        </p:nvPicPr>
        <p:blipFill>
          <a:blip r:embed="rId1"/>
          <a:stretch>
            <a:fillRect/>
          </a:stretch>
        </p:blipFill>
        <p:spPr>
          <a:xfrm>
            <a:off x="285115" y="1593850"/>
            <a:ext cx="13905230" cy="54387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sp>
        <p:nvSpPr>
          <p:cNvPr id="4" name="Text 2"/>
          <p:cNvSpPr/>
          <p:nvPr/>
        </p:nvSpPr>
        <p:spPr>
          <a:xfrm>
            <a:off x="-60960" y="317500"/>
            <a:ext cx="14691995" cy="694690"/>
          </a:xfrm>
          <a:prstGeom prst="rect">
            <a:avLst/>
          </a:prstGeom>
          <a:noFill/>
        </p:spPr>
        <p:txBody>
          <a:bodyPr wrap="none" rtlCol="0" anchor="t"/>
          <a:lstStyle/>
          <a:p>
            <a:pPr marL="0" indent="0" algn="ctr">
              <a:lnSpc>
                <a:spcPts val="5470"/>
              </a:lnSpc>
              <a:buNone/>
            </a:pPr>
            <a:r>
              <a:rPr lang="en-US" sz="5400" b="1" dirty="0">
                <a:solidFill>
                  <a:schemeClr val="bg1"/>
                </a:solidFill>
                <a:latin typeface="Calibri" panose="020F0502020204030204" charset="0"/>
                <a:cs typeface="Calibri" panose="020F0502020204030204" charset="0"/>
              </a:rPr>
              <a:t>Next Destination: GLIESE 667 CC</a:t>
            </a:r>
            <a:endParaRPr lang="en-US" sz="5400" b="1" dirty="0">
              <a:solidFill>
                <a:schemeClr val="bg1"/>
              </a:solidFill>
              <a:latin typeface="Calibri" panose="020F0502020204030204" charset="0"/>
              <a:cs typeface="Calibri" panose="020F0502020204030204" charset="0"/>
            </a:endParaRPr>
          </a:p>
        </p:txBody>
      </p:sp>
      <p:cxnSp>
        <p:nvCxnSpPr>
          <p:cNvPr id="14" name="Straight Connector 13"/>
          <p:cNvCxnSpPr/>
          <p:nvPr/>
        </p:nvCxnSpPr>
        <p:spPr>
          <a:xfrm>
            <a:off x="43815" y="1095375"/>
            <a:ext cx="14544040" cy="0"/>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pic>
        <p:nvPicPr>
          <p:cNvPr id="5" name="Picture 4"/>
          <p:cNvPicPr>
            <a:picLocks noChangeAspect="1"/>
          </p:cNvPicPr>
          <p:nvPr/>
        </p:nvPicPr>
        <p:blipFill>
          <a:blip r:embed="rId1"/>
          <a:stretch>
            <a:fillRect/>
          </a:stretch>
        </p:blipFill>
        <p:spPr>
          <a:xfrm>
            <a:off x="234950" y="1310640"/>
            <a:ext cx="13829665" cy="63912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sp>
        <p:nvSpPr>
          <p:cNvPr id="4" name="Text 2"/>
          <p:cNvSpPr/>
          <p:nvPr/>
        </p:nvSpPr>
        <p:spPr>
          <a:xfrm>
            <a:off x="-60960" y="317500"/>
            <a:ext cx="14691995" cy="694690"/>
          </a:xfrm>
          <a:prstGeom prst="rect">
            <a:avLst/>
          </a:prstGeom>
          <a:noFill/>
        </p:spPr>
        <p:txBody>
          <a:bodyPr wrap="none" rtlCol="0" anchor="t"/>
          <a:lstStyle/>
          <a:p>
            <a:pPr marL="0" indent="0" algn="ctr">
              <a:lnSpc>
                <a:spcPts val="5470"/>
              </a:lnSpc>
              <a:buNone/>
            </a:pPr>
            <a:r>
              <a:rPr lang="en-US" sz="5400" b="1" dirty="0">
                <a:solidFill>
                  <a:schemeClr val="bg1"/>
                </a:solidFill>
                <a:latin typeface="Calibri" panose="020F0502020204030204" charset="0"/>
                <a:cs typeface="Calibri" panose="020F0502020204030204" charset="0"/>
              </a:rPr>
              <a:t>Next Destination: Kepler-452B</a:t>
            </a:r>
            <a:endParaRPr lang="en-US" sz="5400" b="1" dirty="0">
              <a:solidFill>
                <a:schemeClr val="bg1"/>
              </a:solidFill>
              <a:latin typeface="Calibri" panose="020F0502020204030204" charset="0"/>
              <a:cs typeface="Calibri" panose="020F0502020204030204" charset="0"/>
            </a:endParaRPr>
          </a:p>
        </p:txBody>
      </p:sp>
      <p:cxnSp>
        <p:nvCxnSpPr>
          <p:cNvPr id="14" name="Straight Connector 13"/>
          <p:cNvCxnSpPr/>
          <p:nvPr/>
        </p:nvCxnSpPr>
        <p:spPr>
          <a:xfrm>
            <a:off x="43815" y="1095375"/>
            <a:ext cx="14544040" cy="0"/>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pic>
        <p:nvPicPr>
          <p:cNvPr id="5" name="Picture 4"/>
          <p:cNvPicPr>
            <a:picLocks noChangeAspect="1"/>
          </p:cNvPicPr>
          <p:nvPr/>
        </p:nvPicPr>
        <p:blipFill>
          <a:blip r:embed="rId1"/>
          <a:stretch>
            <a:fillRect/>
          </a:stretch>
        </p:blipFill>
        <p:spPr>
          <a:xfrm>
            <a:off x="418465" y="1322070"/>
            <a:ext cx="13858875" cy="64319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sp>
        <p:nvSpPr>
          <p:cNvPr id="4" name="Text 2"/>
          <p:cNvSpPr/>
          <p:nvPr/>
        </p:nvSpPr>
        <p:spPr>
          <a:xfrm>
            <a:off x="-60960" y="317500"/>
            <a:ext cx="14691995" cy="694690"/>
          </a:xfrm>
          <a:prstGeom prst="rect">
            <a:avLst/>
          </a:prstGeom>
          <a:noFill/>
        </p:spPr>
        <p:txBody>
          <a:bodyPr wrap="none" rtlCol="0" anchor="t"/>
          <a:lstStyle/>
          <a:p>
            <a:pPr marL="0" indent="0" algn="ctr">
              <a:lnSpc>
                <a:spcPts val="5470"/>
              </a:lnSpc>
              <a:buNone/>
            </a:pPr>
            <a:r>
              <a:rPr lang="en-US" sz="5400" b="1" dirty="0">
                <a:solidFill>
                  <a:schemeClr val="bg1"/>
                </a:solidFill>
                <a:latin typeface="Calibri" panose="020F0502020204030204" charset="0"/>
                <a:cs typeface="Calibri" panose="020F0502020204030204" charset="0"/>
              </a:rPr>
              <a:t>Next Destination: TOI-700D</a:t>
            </a:r>
            <a:endParaRPr lang="en-US" sz="5400" b="1" dirty="0">
              <a:solidFill>
                <a:schemeClr val="bg1"/>
              </a:solidFill>
              <a:latin typeface="Calibri" panose="020F0502020204030204" charset="0"/>
              <a:cs typeface="Calibri" panose="020F0502020204030204" charset="0"/>
            </a:endParaRPr>
          </a:p>
        </p:txBody>
      </p:sp>
      <p:cxnSp>
        <p:nvCxnSpPr>
          <p:cNvPr id="14" name="Straight Connector 13"/>
          <p:cNvCxnSpPr/>
          <p:nvPr/>
        </p:nvCxnSpPr>
        <p:spPr>
          <a:xfrm>
            <a:off x="31115" y="1095375"/>
            <a:ext cx="14544040" cy="0"/>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pic>
        <p:nvPicPr>
          <p:cNvPr id="5" name="Picture 4"/>
          <p:cNvPicPr>
            <a:picLocks noChangeAspect="1"/>
          </p:cNvPicPr>
          <p:nvPr/>
        </p:nvPicPr>
        <p:blipFill>
          <a:blip r:embed="rId1"/>
          <a:stretch>
            <a:fillRect/>
          </a:stretch>
        </p:blipFill>
        <p:spPr>
          <a:xfrm>
            <a:off x="2101850" y="1914525"/>
            <a:ext cx="10426700" cy="52590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sp>
        <p:nvSpPr>
          <p:cNvPr id="4" name="Text 2"/>
          <p:cNvSpPr/>
          <p:nvPr/>
        </p:nvSpPr>
        <p:spPr>
          <a:xfrm>
            <a:off x="-60960" y="317500"/>
            <a:ext cx="14691995" cy="694690"/>
          </a:xfrm>
          <a:prstGeom prst="rect">
            <a:avLst/>
          </a:prstGeom>
          <a:noFill/>
        </p:spPr>
        <p:txBody>
          <a:bodyPr wrap="none" rtlCol="0" anchor="t"/>
          <a:lstStyle/>
          <a:p>
            <a:pPr marL="0" indent="0" algn="ctr">
              <a:lnSpc>
                <a:spcPts val="5470"/>
              </a:lnSpc>
              <a:buNone/>
            </a:pPr>
            <a:r>
              <a:rPr lang="en-US" sz="5400" b="1" dirty="0">
                <a:solidFill>
                  <a:schemeClr val="bg1"/>
                </a:solidFill>
                <a:latin typeface="Calibri" panose="020F0502020204030204" charset="0"/>
                <a:cs typeface="Calibri" panose="020F0502020204030204" charset="0"/>
              </a:rPr>
              <a:t>About Us</a:t>
            </a:r>
            <a:endParaRPr lang="en-US" sz="5400" b="1" dirty="0">
              <a:solidFill>
                <a:schemeClr val="bg1"/>
              </a:solidFill>
              <a:latin typeface="Calibri" panose="020F0502020204030204" charset="0"/>
              <a:cs typeface="Calibri" panose="020F0502020204030204" charset="0"/>
            </a:endParaRPr>
          </a:p>
        </p:txBody>
      </p:sp>
      <p:cxnSp>
        <p:nvCxnSpPr>
          <p:cNvPr id="14" name="Straight Connector 13"/>
          <p:cNvCxnSpPr/>
          <p:nvPr/>
        </p:nvCxnSpPr>
        <p:spPr>
          <a:xfrm>
            <a:off x="31115" y="1095375"/>
            <a:ext cx="14544040" cy="0"/>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pic>
        <p:nvPicPr>
          <p:cNvPr id="6" name="Picture 5"/>
          <p:cNvPicPr>
            <a:picLocks noChangeAspect="1"/>
          </p:cNvPicPr>
          <p:nvPr/>
        </p:nvPicPr>
        <p:blipFill>
          <a:blip r:embed="rId1"/>
          <a:stretch>
            <a:fillRect/>
          </a:stretch>
        </p:blipFill>
        <p:spPr>
          <a:xfrm>
            <a:off x="4511675" y="1691640"/>
            <a:ext cx="5607050" cy="56388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sp>
        <p:nvSpPr>
          <p:cNvPr id="4" name="Text 2"/>
          <p:cNvSpPr/>
          <p:nvPr/>
        </p:nvSpPr>
        <p:spPr>
          <a:xfrm>
            <a:off x="-60960" y="317500"/>
            <a:ext cx="14691995" cy="694690"/>
          </a:xfrm>
          <a:prstGeom prst="rect">
            <a:avLst/>
          </a:prstGeom>
          <a:noFill/>
        </p:spPr>
        <p:txBody>
          <a:bodyPr wrap="none" rtlCol="0" anchor="t"/>
          <a:lstStyle/>
          <a:p>
            <a:pPr marL="0" indent="0" algn="ctr">
              <a:lnSpc>
                <a:spcPts val="5470"/>
              </a:lnSpc>
              <a:buNone/>
            </a:pPr>
            <a:r>
              <a:rPr lang="en-US" sz="5400" b="1" dirty="0">
                <a:solidFill>
                  <a:schemeClr val="bg1"/>
                </a:solidFill>
                <a:latin typeface="Calibri" panose="020F0502020204030204" charset="0"/>
                <a:cs typeface="Calibri" panose="020F0502020204030204" charset="0"/>
              </a:rPr>
              <a:t>Contact Us</a:t>
            </a:r>
            <a:endParaRPr lang="en-US" sz="5400" b="1" dirty="0">
              <a:solidFill>
                <a:schemeClr val="bg1"/>
              </a:solidFill>
              <a:latin typeface="Calibri" panose="020F0502020204030204" charset="0"/>
              <a:cs typeface="Calibri" panose="020F0502020204030204" charset="0"/>
            </a:endParaRPr>
          </a:p>
        </p:txBody>
      </p:sp>
      <p:cxnSp>
        <p:nvCxnSpPr>
          <p:cNvPr id="14" name="Straight Connector 13"/>
          <p:cNvCxnSpPr/>
          <p:nvPr/>
        </p:nvCxnSpPr>
        <p:spPr>
          <a:xfrm>
            <a:off x="31115" y="1095375"/>
            <a:ext cx="14544040" cy="0"/>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pic>
        <p:nvPicPr>
          <p:cNvPr id="6" name="Picture 5"/>
          <p:cNvPicPr>
            <a:picLocks noChangeAspect="1"/>
          </p:cNvPicPr>
          <p:nvPr/>
        </p:nvPicPr>
        <p:blipFill>
          <a:blip r:embed="rId1"/>
          <a:stretch>
            <a:fillRect/>
          </a:stretch>
        </p:blipFill>
        <p:spPr>
          <a:xfrm>
            <a:off x="4032250" y="1271905"/>
            <a:ext cx="6514465" cy="64776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79375" y="0"/>
            <a:ext cx="14630400" cy="8229600"/>
          </a:xfrm>
          <a:prstGeom prst="rect">
            <a:avLst/>
          </a:prstGeom>
          <a:solidFill>
            <a:srgbClr val="0C0A33"/>
          </a:solidFill>
        </p:spPr>
      </p:sp>
      <p:pic>
        <p:nvPicPr>
          <p:cNvPr id="6" name="Image 0" descr="preencoded.png"/>
          <p:cNvPicPr>
            <a:picLocks noChangeAspect="1"/>
          </p:cNvPicPr>
          <p:nvPr/>
        </p:nvPicPr>
        <p:blipFill>
          <a:blip r:embed="rId1"/>
          <a:stretch>
            <a:fillRect/>
          </a:stretch>
        </p:blipFill>
        <p:spPr>
          <a:xfrm>
            <a:off x="0" y="0"/>
            <a:ext cx="14630400" cy="2777490"/>
          </a:xfrm>
          <a:prstGeom prst="rect">
            <a:avLst/>
          </a:prstGeom>
        </p:spPr>
      </p:pic>
      <p:pic>
        <p:nvPicPr>
          <p:cNvPr id="8" name="Picture 7" descr="download (2)"/>
          <p:cNvPicPr>
            <a:picLocks noChangeAspect="1"/>
          </p:cNvPicPr>
          <p:nvPr/>
        </p:nvPicPr>
        <p:blipFill>
          <a:blip r:embed="rId2"/>
          <a:srcRect l="7235" t="10977" r="-940" b="17086"/>
          <a:stretch>
            <a:fillRect/>
          </a:stretch>
        </p:blipFill>
        <p:spPr>
          <a:xfrm rot="240000">
            <a:off x="2428240" y="1833245"/>
            <a:ext cx="8082915" cy="62052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txBody>
          <a:bodyPr/>
          <a:p>
            <a:endParaRPr lang="en-US"/>
          </a:p>
        </p:txBody>
      </p:sp>
      <p:sp>
        <p:nvSpPr>
          <p:cNvPr id="4" name="Text 2"/>
          <p:cNvSpPr/>
          <p:nvPr/>
        </p:nvSpPr>
        <p:spPr>
          <a:xfrm>
            <a:off x="2348389" y="4189770"/>
            <a:ext cx="4443889" cy="694373"/>
          </a:xfrm>
          <a:prstGeom prst="rect">
            <a:avLst/>
          </a:prstGeom>
          <a:noFill/>
        </p:spPr>
        <p:txBody>
          <a:bodyPr wrap="none" rtlCol="0" anchor="t"/>
          <a:lstStyle/>
          <a:p>
            <a:pPr marL="0" indent="0">
              <a:lnSpc>
                <a:spcPts val="5470"/>
              </a:lnSpc>
              <a:buNone/>
            </a:pPr>
            <a:r>
              <a:rPr lang="en-US" sz="8000" b="1" dirty="0">
                <a:solidFill>
                  <a:srgbClr val="FFFFFF"/>
                </a:solidFill>
                <a:latin typeface="Calibri" panose="020F0502020204030204" charset="0"/>
                <a:ea typeface="Syne" pitchFamily="34" charset="-122"/>
                <a:cs typeface="Calibri" panose="020F0502020204030204" charset="0"/>
              </a:rPr>
              <a:t>Introduction</a:t>
            </a:r>
            <a:endParaRPr lang="en-US" sz="8000" dirty="0">
              <a:latin typeface="Calibri" panose="020F0502020204030204" charset="0"/>
              <a:cs typeface="Calibri" panose="020F0502020204030204" charset="0"/>
            </a:endParaRPr>
          </a:p>
        </p:txBody>
      </p:sp>
      <p:sp>
        <p:nvSpPr>
          <p:cNvPr id="5" name="Text 3"/>
          <p:cNvSpPr/>
          <p:nvPr/>
        </p:nvSpPr>
        <p:spPr>
          <a:xfrm>
            <a:off x="2348389" y="5293598"/>
            <a:ext cx="9933503" cy="710803"/>
          </a:xfrm>
          <a:prstGeom prst="rect">
            <a:avLst/>
          </a:prstGeom>
          <a:noFill/>
        </p:spPr>
        <p:txBody>
          <a:bodyPr wrap="square" rtlCol="0" anchor="t"/>
          <a:lstStyle/>
          <a:p>
            <a:pPr marL="0" indent="0">
              <a:lnSpc>
                <a:spcPts val="2800"/>
              </a:lnSpc>
              <a:buNone/>
            </a:pPr>
            <a:r>
              <a:rPr lang="en-US" sz="3200" dirty="0">
                <a:solidFill>
                  <a:srgbClr val="D9E1FF"/>
                </a:solidFill>
                <a:latin typeface="Calibri" panose="020F0502020204030204" charset="0"/>
                <a:ea typeface="Arimo" pitchFamily="34" charset="-122"/>
                <a:cs typeface="Calibri" panose="020F0502020204030204" charset="0"/>
              </a:rPr>
              <a:t>Planetary tourism is a great innociative that allows us to experience the vastness of the universe. It opens up new possibilities for exploration and expands our understanding of space. Let’s begin our journey in the space tourism.</a:t>
            </a:r>
            <a:endParaRPr lang="en-US" sz="3200" dirty="0">
              <a:solidFill>
                <a:srgbClr val="D9E1FF"/>
              </a:solidFill>
              <a:latin typeface="Calibri" panose="020F0502020204030204" charset="0"/>
              <a:ea typeface="Arimo" pitchFamily="34" charset="-122"/>
              <a:cs typeface="Calibri" panose="020F0502020204030204" charset="0"/>
            </a:endParaRPr>
          </a:p>
          <a:p>
            <a:pPr marL="0" indent="0">
              <a:lnSpc>
                <a:spcPts val="2800"/>
              </a:lnSpc>
              <a:buNone/>
            </a:pPr>
            <a:endParaRPr lang="en-US" sz="3200" dirty="0">
              <a:latin typeface="Calibri" panose="020F0502020204030204" charset="0"/>
              <a:cs typeface="Calibri" panose="020F0502020204030204" charset="0"/>
            </a:endParaRPr>
          </a:p>
          <a:p>
            <a:pPr marL="0" indent="0">
              <a:lnSpc>
                <a:spcPts val="2800"/>
              </a:lnSpc>
              <a:buNone/>
            </a:pPr>
            <a:r>
              <a:rPr lang="en-US" sz="3200" dirty="0">
                <a:solidFill>
                  <a:srgbClr val="D9E1FF"/>
                </a:solidFill>
                <a:latin typeface="Calibri" panose="020F0502020204030204" charset="0"/>
                <a:ea typeface="Arimo" pitchFamily="34" charset="-122"/>
                <a:cs typeface="Calibri" panose="020F0502020204030204" charset="0"/>
              </a:rPr>
              <a:t>Website link:</a:t>
            </a:r>
            <a:r>
              <a:rPr lang="en-US" sz="3200" dirty="0">
                <a:latin typeface="Calibri" panose="020F0502020204030204" charset="0"/>
                <a:cs typeface="Calibri" panose="020F0502020204030204" charset="0"/>
              </a:rPr>
              <a:t> </a:t>
            </a:r>
            <a:r>
              <a:rPr lang="en-US" sz="3200" dirty="0">
                <a:latin typeface="Calibri" panose="020F0502020204030204" charset="0"/>
                <a:cs typeface="Calibri" panose="020F0502020204030204" charset="0"/>
                <a:hlinkClick r:id="rId1" action="ppaction://hlinkfile"/>
              </a:rPr>
              <a:t>https://spaceappsastronauticx.wordpress.com/</a:t>
            </a:r>
            <a:endParaRPr lang="en-US" sz="3200" dirty="0">
              <a:latin typeface="Calibri" panose="020F0502020204030204" charset="0"/>
              <a:cs typeface="Calibri" panose="020F0502020204030204" charset="0"/>
            </a:endParaRPr>
          </a:p>
        </p:txBody>
      </p:sp>
      <p:pic>
        <p:nvPicPr>
          <p:cNvPr id="6" name="Image 0" descr="preencoded.png"/>
          <p:cNvPicPr>
            <a:picLocks noChangeAspect="1"/>
          </p:cNvPicPr>
          <p:nvPr/>
        </p:nvPicPr>
        <p:blipFill>
          <a:blip r:embed="rId2"/>
          <a:stretch>
            <a:fillRect/>
          </a:stretch>
        </p:blipFill>
        <p:spPr>
          <a:xfrm>
            <a:off x="0" y="0"/>
            <a:ext cx="14630400" cy="2777490"/>
          </a:xfrm>
          <a:prstGeom prst="rect">
            <a:avLst/>
          </a:prstGeom>
        </p:spPr>
      </p:pic>
      <p:cxnSp>
        <p:nvCxnSpPr>
          <p:cNvPr id="14" name="Straight Connector 13"/>
          <p:cNvCxnSpPr/>
          <p:nvPr/>
        </p:nvCxnSpPr>
        <p:spPr>
          <a:xfrm>
            <a:off x="0" y="5074920"/>
            <a:ext cx="14544040" cy="0"/>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pic>
        <p:nvPicPr>
          <p:cNvPr id="7" name="Picture 6" descr="images"/>
          <p:cNvPicPr>
            <a:picLocks noChangeAspect="1"/>
          </p:cNvPicPr>
          <p:nvPr/>
        </p:nvPicPr>
        <p:blipFill>
          <a:blip r:embed="rId3"/>
          <a:stretch>
            <a:fillRect/>
          </a:stretch>
        </p:blipFill>
        <p:spPr>
          <a:xfrm>
            <a:off x="8917305" y="224155"/>
            <a:ext cx="4707890" cy="4707890"/>
          </a:xfrm>
          <a:prstGeom prst="rect">
            <a:avLst/>
          </a:prstGeom>
        </p:spPr>
      </p:pic>
      <p:pic>
        <p:nvPicPr>
          <p:cNvPr id="8" name="Picture 7" descr="WhatsApp Image 2023-10-08 at 18.27.18"/>
          <p:cNvPicPr>
            <a:picLocks noChangeAspect="1"/>
          </p:cNvPicPr>
          <p:nvPr/>
        </p:nvPicPr>
        <p:blipFill>
          <a:blip r:embed="rId4"/>
          <a:stretch>
            <a:fillRect/>
          </a:stretch>
        </p:blipFill>
        <p:spPr>
          <a:xfrm>
            <a:off x="182245" y="224155"/>
            <a:ext cx="1913890" cy="19138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sp>
        <p:nvSpPr>
          <p:cNvPr id="4" name="Text 2"/>
          <p:cNvSpPr/>
          <p:nvPr/>
        </p:nvSpPr>
        <p:spPr>
          <a:xfrm>
            <a:off x="732234" y="237411"/>
            <a:ext cx="7477601" cy="1666399"/>
          </a:xfrm>
          <a:prstGeom prst="rect">
            <a:avLst/>
          </a:prstGeom>
          <a:noFill/>
        </p:spPr>
        <p:txBody>
          <a:bodyPr wrap="square" rtlCol="0" anchor="t"/>
          <a:lstStyle/>
          <a:p>
            <a:pPr marL="0" indent="0">
              <a:lnSpc>
                <a:spcPts val="6560"/>
              </a:lnSpc>
              <a:buNone/>
            </a:pPr>
            <a:r>
              <a:rPr lang="en-US" sz="5250" b="1" dirty="0">
                <a:solidFill>
                  <a:srgbClr val="FFFFFF"/>
                </a:solidFill>
                <a:latin typeface="Calibri" panose="020F0502020204030204" charset="0"/>
                <a:ea typeface="Syne" pitchFamily="34" charset="-122"/>
                <a:cs typeface="Calibri" panose="020F0502020204030204" charset="0"/>
              </a:rPr>
              <a:t>Why it is Important ?</a:t>
            </a:r>
            <a:endParaRPr lang="en-US" sz="5250" b="1" dirty="0">
              <a:solidFill>
                <a:srgbClr val="FFFFFF"/>
              </a:solidFill>
              <a:latin typeface="Calibri" panose="020F0502020204030204" charset="0"/>
              <a:ea typeface="Syne" pitchFamily="34" charset="-122"/>
              <a:cs typeface="Calibri" panose="020F0502020204030204" charset="0"/>
            </a:endParaRPr>
          </a:p>
        </p:txBody>
      </p:sp>
      <p:sp>
        <p:nvSpPr>
          <p:cNvPr id="5" name="Text 3"/>
          <p:cNvSpPr/>
          <p:nvPr/>
        </p:nvSpPr>
        <p:spPr>
          <a:xfrm>
            <a:off x="833199" y="4262080"/>
            <a:ext cx="7477601" cy="1066205"/>
          </a:xfrm>
          <a:prstGeom prst="rect">
            <a:avLst/>
          </a:prstGeom>
          <a:noFill/>
        </p:spPr>
        <p:txBody>
          <a:bodyPr wrap="square" rtlCol="0" anchor="t"/>
          <a:lstStyle/>
          <a:p>
            <a:pPr marL="0" indent="0">
              <a:lnSpc>
                <a:spcPts val="2800"/>
              </a:lnSpc>
              <a:buNone/>
            </a:pPr>
            <a:endParaRPr lang="en-US" sz="2400" dirty="0">
              <a:latin typeface="Calibri" panose="020F0502020204030204" charset="0"/>
              <a:cs typeface="Calibri" panose="020F0502020204030204" charset="0"/>
            </a:endParaRPr>
          </a:p>
        </p:txBody>
      </p:sp>
      <p:sp>
        <p:nvSpPr>
          <p:cNvPr id="8" name="Text 6"/>
          <p:cNvSpPr/>
          <p:nvPr/>
        </p:nvSpPr>
        <p:spPr>
          <a:xfrm>
            <a:off x="1299686" y="5578197"/>
            <a:ext cx="2164080" cy="388858"/>
          </a:xfrm>
          <a:prstGeom prst="rect">
            <a:avLst/>
          </a:prstGeom>
          <a:noFill/>
        </p:spPr>
        <p:txBody>
          <a:bodyPr wrap="none" rtlCol="0" anchor="t"/>
          <a:lstStyle/>
          <a:p>
            <a:pPr marL="0" indent="0" algn="l">
              <a:lnSpc>
                <a:spcPts val="3060"/>
              </a:lnSpc>
              <a:buNone/>
            </a:pPr>
            <a:endParaRPr lang="en-US" sz="2185" dirty="0"/>
          </a:p>
        </p:txBody>
      </p:sp>
      <p:pic>
        <p:nvPicPr>
          <p:cNvPr id="9"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6" name="Text Box 5"/>
          <p:cNvSpPr txBox="1"/>
          <p:nvPr/>
        </p:nvSpPr>
        <p:spPr>
          <a:xfrm>
            <a:off x="732155" y="1845310"/>
            <a:ext cx="8268335" cy="5323205"/>
          </a:xfrm>
          <a:prstGeom prst="rect">
            <a:avLst/>
          </a:prstGeom>
          <a:noFill/>
        </p:spPr>
        <p:txBody>
          <a:bodyPr wrap="square" rtlCol="0">
            <a:spAutoFit/>
          </a:bodyPr>
          <a:p>
            <a:pPr marL="285750" indent="-285750">
              <a:buFont typeface="Arial" panose="020B0604020202020204" pitchFamily="34" charset="0"/>
              <a:buChar char="•"/>
            </a:pPr>
            <a:r>
              <a:rPr lang="en-US" sz="2000" b="1">
                <a:solidFill>
                  <a:schemeClr val="bg1"/>
                </a:solidFill>
              </a:rPr>
              <a:t>Information or Educational Resource</a:t>
            </a:r>
            <a:endParaRPr lang="en-US" sz="2000" b="1">
              <a:solidFill>
                <a:schemeClr val="bg1"/>
              </a:solidFill>
            </a:endParaRPr>
          </a:p>
          <a:p>
            <a:pPr indent="0">
              <a:buFont typeface="Arial" panose="020B0604020202020204" pitchFamily="34" charset="0"/>
              <a:buNone/>
            </a:pPr>
            <a:r>
              <a:rPr lang="en-US" sz="2000" b="1">
                <a:solidFill>
                  <a:schemeClr val="bg1"/>
                </a:solidFill>
              </a:rPr>
              <a:t>-&gt; A planetary tourism website can provide comprehensive information about space tourism offerings, including details about space travel experiences, destinations. They also promote STEM (Science, Technology, Engineering, Mathematics) education by providing resources and information about the technology and science involved in space tourism.</a:t>
            </a:r>
            <a:endParaRPr lang="en-US" sz="2000" b="1">
              <a:solidFill>
                <a:schemeClr val="bg1"/>
              </a:solidFill>
            </a:endParaRPr>
          </a:p>
          <a:p>
            <a:pPr indent="0">
              <a:buFont typeface="Arial" panose="020B0604020202020204" pitchFamily="34" charset="0"/>
              <a:buNone/>
            </a:pPr>
            <a:endParaRPr lang="en-US" sz="2000" b="1">
              <a:solidFill>
                <a:schemeClr val="bg1"/>
              </a:solidFill>
            </a:endParaRPr>
          </a:p>
          <a:p>
            <a:pPr marL="285750" indent="-285750">
              <a:buFont typeface="Arial" panose="020B0604020202020204" pitchFamily="34" charset="0"/>
              <a:buChar char="•"/>
            </a:pPr>
            <a:r>
              <a:rPr lang="en-US" sz="2000" b="1">
                <a:solidFill>
                  <a:schemeClr val="bg1"/>
                </a:solidFill>
              </a:rPr>
              <a:t>Marketing and Promotion</a:t>
            </a:r>
            <a:endParaRPr lang="en-US" sz="2000" b="1">
              <a:solidFill>
                <a:schemeClr val="bg1"/>
              </a:solidFill>
            </a:endParaRPr>
          </a:p>
          <a:p>
            <a:pPr indent="0">
              <a:buFont typeface="Arial" panose="020B0604020202020204" pitchFamily="34" charset="0"/>
              <a:buNone/>
            </a:pPr>
            <a:r>
              <a:rPr lang="en-US" sz="2000" b="1">
                <a:solidFill>
                  <a:schemeClr val="bg1"/>
                </a:solidFill>
              </a:rPr>
              <a:t>-&gt;  A website serves as a powerful marketing tool for the space tourism industry. It can showcase the unique and transformative experiences space tourists can expect, helping to attract a broader customer base.</a:t>
            </a:r>
            <a:endParaRPr lang="en-US" sz="2000" b="1">
              <a:solidFill>
                <a:schemeClr val="bg1"/>
              </a:solidFill>
            </a:endParaRPr>
          </a:p>
          <a:p>
            <a:pPr indent="0">
              <a:buFont typeface="Arial" panose="020B0604020202020204" pitchFamily="34" charset="0"/>
              <a:buNone/>
            </a:pPr>
            <a:endParaRPr lang="en-US" sz="2000" b="1">
              <a:solidFill>
                <a:schemeClr val="bg1"/>
              </a:solidFill>
            </a:endParaRPr>
          </a:p>
          <a:p>
            <a:pPr marL="342900" indent="-342900">
              <a:buFont typeface="Arial" panose="020B0604020202020204" pitchFamily="34" charset="0"/>
              <a:buChar char="•"/>
            </a:pPr>
            <a:r>
              <a:rPr lang="en-US" sz="2000" b="1">
                <a:solidFill>
                  <a:schemeClr val="bg1"/>
                </a:solidFill>
              </a:rPr>
              <a:t>Inspiration and Aspiration</a:t>
            </a:r>
            <a:endParaRPr lang="en-US" sz="2000" b="1">
              <a:solidFill>
                <a:schemeClr val="bg1"/>
              </a:solidFill>
            </a:endParaRPr>
          </a:p>
          <a:p>
            <a:pPr indent="0">
              <a:buFont typeface="Arial" panose="020B0604020202020204" pitchFamily="34" charset="0"/>
              <a:buNone/>
            </a:pPr>
            <a:r>
              <a:rPr lang="en-US" sz="2000" b="1">
                <a:solidFill>
                  <a:schemeClr val="bg1"/>
                </a:solidFill>
              </a:rPr>
              <a:t>-&gt; Space tourism websites can inspire people to dream big and aspire to explore the cosmos. They can showcase the human spirit of adventure and the possibilities of space exploration.</a:t>
            </a:r>
            <a:endParaRPr lang="en-US" sz="2000" b="1">
              <a:solidFill>
                <a:schemeClr val="bg1"/>
              </a:solidFill>
            </a:endParaRPr>
          </a:p>
          <a:p>
            <a:pPr indent="0">
              <a:buFont typeface="Arial" panose="020B0604020202020204" pitchFamily="34" charset="0"/>
              <a:buNone/>
            </a:pPr>
            <a:endParaRPr lang="en-US" sz="2000" b="1">
              <a:solidFill>
                <a:schemeClr val="bg1"/>
              </a:solidFill>
            </a:endParaRPr>
          </a:p>
        </p:txBody>
      </p:sp>
      <p:cxnSp>
        <p:nvCxnSpPr>
          <p:cNvPr id="14" name="Straight Connector 13"/>
          <p:cNvCxnSpPr/>
          <p:nvPr/>
        </p:nvCxnSpPr>
        <p:spPr>
          <a:xfrm>
            <a:off x="81915" y="1133475"/>
            <a:ext cx="9062085" cy="0"/>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pic>
        <p:nvPicPr>
          <p:cNvPr id="7" name="Picture 6" descr="download"/>
          <p:cNvPicPr>
            <a:picLocks noChangeAspect="1"/>
          </p:cNvPicPr>
          <p:nvPr/>
        </p:nvPicPr>
        <p:blipFill>
          <a:blip r:embed="rId2"/>
          <a:srcRect l="9125" t="-5674" r="3457" b="2830"/>
          <a:stretch>
            <a:fillRect/>
          </a:stretch>
        </p:blipFill>
        <p:spPr>
          <a:xfrm>
            <a:off x="6802120" y="0"/>
            <a:ext cx="2176145" cy="1061085"/>
          </a:xfrm>
          <a:prstGeom prst="round2DiagRect">
            <a:avLst/>
          </a:prstGeom>
          <a:effectLst>
            <a:softEdge rad="3175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12700" y="12700"/>
            <a:ext cx="14630400" cy="8232696"/>
          </a:xfrm>
          <a:prstGeom prst="rect">
            <a:avLst/>
          </a:prstGeom>
          <a:solidFill>
            <a:srgbClr val="0C0A33"/>
          </a:solidFill>
        </p:spPr>
      </p:sp>
      <p:sp>
        <p:nvSpPr>
          <p:cNvPr id="4" name="Text 2"/>
          <p:cNvSpPr/>
          <p:nvPr/>
        </p:nvSpPr>
        <p:spPr>
          <a:xfrm>
            <a:off x="3491865" y="470297"/>
            <a:ext cx="5356860" cy="534352"/>
          </a:xfrm>
          <a:prstGeom prst="rect">
            <a:avLst/>
          </a:prstGeom>
          <a:noFill/>
        </p:spPr>
        <p:txBody>
          <a:bodyPr wrap="none" rtlCol="0" anchor="t"/>
          <a:lstStyle/>
          <a:p>
            <a:pPr marL="0" indent="0">
              <a:lnSpc>
                <a:spcPts val="4210"/>
              </a:lnSpc>
              <a:buNone/>
            </a:pPr>
            <a:r>
              <a:rPr lang="en-US" sz="3365" b="1" dirty="0">
                <a:solidFill>
                  <a:srgbClr val="FFFFFF"/>
                </a:solidFill>
                <a:latin typeface="Calibri" panose="020F0502020204030204" charset="0"/>
                <a:ea typeface="Syne" pitchFamily="34" charset="-122"/>
                <a:cs typeface="Calibri" panose="020F0502020204030204" charset="0"/>
              </a:rPr>
              <a:t>Planetary </a:t>
            </a:r>
            <a:r>
              <a:rPr lang="en-US" sz="3365" b="1" dirty="0">
                <a:solidFill>
                  <a:srgbClr val="FFFFFF"/>
                </a:solidFill>
                <a:latin typeface="Calibri" panose="020F0502020204030204" charset="0"/>
                <a:ea typeface="Syne" pitchFamily="34" charset="-122"/>
                <a:cs typeface="Calibri" panose="020F0502020204030204" charset="0"/>
              </a:rPr>
              <a:t>Destinations</a:t>
            </a:r>
            <a:endParaRPr lang="en-US" sz="3365" b="1" dirty="0">
              <a:solidFill>
                <a:srgbClr val="FFFFFF"/>
              </a:solidFill>
              <a:latin typeface="Calibri" panose="020F0502020204030204" charset="0"/>
              <a:ea typeface="Syne" pitchFamily="34" charset="-122"/>
              <a:cs typeface="Calibri" panose="020F0502020204030204" charset="0"/>
            </a:endParaRPr>
          </a:p>
        </p:txBody>
      </p:sp>
      <p:sp>
        <p:nvSpPr>
          <p:cNvPr id="6" name="Text 3"/>
          <p:cNvSpPr/>
          <p:nvPr/>
        </p:nvSpPr>
        <p:spPr>
          <a:xfrm>
            <a:off x="391160" y="3588187"/>
            <a:ext cx="1710333" cy="267295"/>
          </a:xfrm>
          <a:prstGeom prst="rect">
            <a:avLst/>
          </a:prstGeom>
          <a:noFill/>
        </p:spPr>
        <p:txBody>
          <a:bodyPr wrap="none" rtlCol="0" anchor="t"/>
          <a:lstStyle/>
          <a:p>
            <a:pPr marL="0" indent="0" algn="l">
              <a:lnSpc>
                <a:spcPts val="2105"/>
              </a:lnSpc>
              <a:buNone/>
            </a:pPr>
            <a:r>
              <a:rPr lang="en-US" sz="1685" b="1" dirty="0">
                <a:solidFill>
                  <a:srgbClr val="FFFFFF"/>
                </a:solidFill>
                <a:latin typeface="Calibri" panose="020F0502020204030204" charset="0"/>
                <a:ea typeface="Syne" pitchFamily="34" charset="-122"/>
                <a:cs typeface="Calibri" panose="020F0502020204030204" charset="0"/>
              </a:rPr>
              <a:t>Earth</a:t>
            </a:r>
            <a:endParaRPr lang="en-US" sz="1685" b="1" dirty="0">
              <a:solidFill>
                <a:srgbClr val="FFFFFF"/>
              </a:solidFill>
              <a:latin typeface="Calibri" panose="020F0502020204030204" charset="0"/>
              <a:ea typeface="Syne" pitchFamily="34" charset="-122"/>
              <a:cs typeface="Calibri" panose="020F0502020204030204" charset="0"/>
            </a:endParaRPr>
          </a:p>
        </p:txBody>
      </p:sp>
      <p:sp>
        <p:nvSpPr>
          <p:cNvPr id="7" name="Text 4"/>
          <p:cNvSpPr/>
          <p:nvPr/>
        </p:nvSpPr>
        <p:spPr>
          <a:xfrm>
            <a:off x="391160" y="4008676"/>
            <a:ext cx="2377916" cy="821174"/>
          </a:xfrm>
          <a:prstGeom prst="rect">
            <a:avLst/>
          </a:prstGeom>
          <a:noFill/>
        </p:spPr>
        <p:txBody>
          <a:bodyPr wrap="square" rtlCol="0" anchor="t"/>
          <a:lstStyle/>
          <a:p>
            <a:pPr marL="0" indent="0" algn="l">
              <a:lnSpc>
                <a:spcPts val="2155"/>
              </a:lnSpc>
              <a:buNone/>
            </a:pPr>
            <a:r>
              <a:rPr lang="en-US" sz="1345" dirty="0">
                <a:solidFill>
                  <a:srgbClr val="D9E1FF"/>
                </a:solidFill>
                <a:latin typeface="Calibri" panose="020F0502020204030204" charset="0"/>
                <a:ea typeface="Arimo" pitchFamily="34" charset="-122"/>
                <a:cs typeface="Calibri" panose="020F0502020204030204" charset="0"/>
              </a:rPr>
              <a:t>Our home planet, filled with diverse landscapes and breathtaking beauty</a:t>
            </a:r>
            <a:r>
              <a:rPr lang="en-US" sz="1345" dirty="0">
                <a:solidFill>
                  <a:srgbClr val="D9E1FF"/>
                </a:solidFill>
                <a:latin typeface="Arimo" pitchFamily="34" charset="0"/>
                <a:ea typeface="Arimo" pitchFamily="34" charset="-122"/>
                <a:cs typeface="Arimo" pitchFamily="34" charset="-120"/>
              </a:rPr>
              <a:t>.</a:t>
            </a:r>
            <a:endParaRPr lang="en-US" sz="1345" dirty="0"/>
          </a:p>
        </p:txBody>
      </p:sp>
      <p:pic>
        <p:nvPicPr>
          <p:cNvPr id="8" name="Image 1" descr="preencoded.png"/>
          <p:cNvPicPr>
            <a:picLocks noChangeAspect="1"/>
          </p:cNvPicPr>
          <p:nvPr/>
        </p:nvPicPr>
        <p:blipFill>
          <a:blip r:embed="rId1"/>
          <a:stretch>
            <a:fillRect/>
          </a:stretch>
        </p:blipFill>
        <p:spPr>
          <a:xfrm>
            <a:off x="4521835" y="1510665"/>
            <a:ext cx="3276600" cy="2024380"/>
          </a:xfrm>
          <a:prstGeom prst="rect">
            <a:avLst/>
          </a:prstGeom>
        </p:spPr>
      </p:pic>
      <p:sp>
        <p:nvSpPr>
          <p:cNvPr id="9" name="Text 5"/>
          <p:cNvSpPr/>
          <p:nvPr/>
        </p:nvSpPr>
        <p:spPr>
          <a:xfrm>
            <a:off x="4496197" y="3675182"/>
            <a:ext cx="1710333" cy="267295"/>
          </a:xfrm>
          <a:prstGeom prst="rect">
            <a:avLst/>
          </a:prstGeom>
          <a:noFill/>
        </p:spPr>
        <p:txBody>
          <a:bodyPr wrap="none" rtlCol="0" anchor="t"/>
          <a:lstStyle/>
          <a:p>
            <a:pPr marL="0" indent="0" algn="l">
              <a:lnSpc>
                <a:spcPts val="2105"/>
              </a:lnSpc>
              <a:buNone/>
            </a:pPr>
            <a:r>
              <a:rPr lang="en-US" sz="1685" b="1" dirty="0">
                <a:solidFill>
                  <a:srgbClr val="FFFFFF"/>
                </a:solidFill>
                <a:latin typeface="Calibri" panose="020F0502020204030204" charset="0"/>
                <a:ea typeface="Syne" pitchFamily="34" charset="-122"/>
                <a:cs typeface="Calibri" panose="020F0502020204030204" charset="0"/>
              </a:rPr>
              <a:t>Moon</a:t>
            </a:r>
            <a:endParaRPr lang="en-US" sz="1685" b="1" dirty="0">
              <a:solidFill>
                <a:srgbClr val="FFFFFF"/>
              </a:solidFill>
              <a:latin typeface="Calibri" panose="020F0502020204030204" charset="0"/>
              <a:ea typeface="Syne" pitchFamily="34" charset="-122"/>
              <a:cs typeface="Calibri" panose="020F0502020204030204" charset="0"/>
            </a:endParaRPr>
          </a:p>
        </p:txBody>
      </p:sp>
      <p:sp>
        <p:nvSpPr>
          <p:cNvPr id="10" name="Text 6"/>
          <p:cNvSpPr/>
          <p:nvPr/>
        </p:nvSpPr>
        <p:spPr>
          <a:xfrm>
            <a:off x="4513977" y="4082971"/>
            <a:ext cx="2377916" cy="1094899"/>
          </a:xfrm>
          <a:prstGeom prst="rect">
            <a:avLst/>
          </a:prstGeom>
          <a:noFill/>
        </p:spPr>
        <p:txBody>
          <a:bodyPr wrap="square" rtlCol="0" anchor="t"/>
          <a:lstStyle/>
          <a:p>
            <a:pPr marL="0" indent="0" algn="l">
              <a:lnSpc>
                <a:spcPts val="2155"/>
              </a:lnSpc>
              <a:buNone/>
            </a:pPr>
            <a:r>
              <a:rPr lang="en-US" sz="1345" dirty="0">
                <a:solidFill>
                  <a:srgbClr val="D9E1FF"/>
                </a:solidFill>
                <a:latin typeface="Calibri" panose="020F0502020204030204" charset="0"/>
                <a:ea typeface="Arimo" pitchFamily="34" charset="-122"/>
                <a:cs typeface="Calibri" panose="020F0502020204030204" charset="0"/>
              </a:rPr>
              <a:t>A celestial body that has fascinated humans for centuries and holds the key to our space exploration dreams.</a:t>
            </a:r>
            <a:endParaRPr lang="en-US" sz="1345" dirty="0">
              <a:latin typeface="Calibri" panose="020F0502020204030204" charset="0"/>
              <a:cs typeface="Calibri" panose="020F0502020204030204" charset="0"/>
            </a:endParaRPr>
          </a:p>
        </p:txBody>
      </p:sp>
      <p:pic>
        <p:nvPicPr>
          <p:cNvPr id="11" name="Image 2" descr="preencoded.png"/>
          <p:cNvPicPr>
            <a:picLocks noChangeAspect="1"/>
          </p:cNvPicPr>
          <p:nvPr/>
        </p:nvPicPr>
        <p:blipFill>
          <a:blip r:embed="rId2"/>
          <a:stretch>
            <a:fillRect/>
          </a:stretch>
        </p:blipFill>
        <p:spPr>
          <a:xfrm>
            <a:off x="9902825" y="1604645"/>
            <a:ext cx="3209290" cy="1983105"/>
          </a:xfrm>
          <a:prstGeom prst="rect">
            <a:avLst/>
          </a:prstGeom>
        </p:spPr>
      </p:pic>
      <p:sp>
        <p:nvSpPr>
          <p:cNvPr id="12" name="Text 7"/>
          <p:cNvSpPr/>
          <p:nvPr/>
        </p:nvSpPr>
        <p:spPr>
          <a:xfrm>
            <a:off x="9902984" y="3938072"/>
            <a:ext cx="1710333" cy="267295"/>
          </a:xfrm>
          <a:prstGeom prst="rect">
            <a:avLst/>
          </a:prstGeom>
          <a:noFill/>
        </p:spPr>
        <p:txBody>
          <a:bodyPr wrap="none" rtlCol="0" anchor="t"/>
          <a:lstStyle/>
          <a:p>
            <a:pPr marL="0" indent="0" algn="l">
              <a:lnSpc>
                <a:spcPts val="2105"/>
              </a:lnSpc>
              <a:buNone/>
            </a:pPr>
            <a:r>
              <a:rPr lang="en-US" sz="1685" b="1" dirty="0">
                <a:solidFill>
                  <a:srgbClr val="FFFFFF"/>
                </a:solidFill>
                <a:latin typeface="Calibri" panose="020F0502020204030204" charset="0"/>
                <a:ea typeface="Syne" pitchFamily="34" charset="-122"/>
                <a:cs typeface="Calibri" panose="020F0502020204030204" charset="0"/>
              </a:rPr>
              <a:t>Mars</a:t>
            </a:r>
            <a:endParaRPr lang="en-US" sz="1685" b="1" dirty="0">
              <a:solidFill>
                <a:srgbClr val="FFFFFF"/>
              </a:solidFill>
              <a:latin typeface="Calibri" panose="020F0502020204030204" charset="0"/>
              <a:ea typeface="Syne" pitchFamily="34" charset="-122"/>
              <a:cs typeface="Calibri" panose="020F0502020204030204" charset="0"/>
            </a:endParaRPr>
          </a:p>
        </p:txBody>
      </p:sp>
      <p:sp>
        <p:nvSpPr>
          <p:cNvPr id="13" name="Text 8"/>
          <p:cNvSpPr/>
          <p:nvPr/>
        </p:nvSpPr>
        <p:spPr>
          <a:xfrm>
            <a:off x="9902825" y="4328795"/>
            <a:ext cx="2378075" cy="848995"/>
          </a:xfrm>
          <a:prstGeom prst="rect">
            <a:avLst/>
          </a:prstGeom>
          <a:noFill/>
        </p:spPr>
        <p:txBody>
          <a:bodyPr wrap="square" rtlCol="0" anchor="t"/>
          <a:lstStyle/>
          <a:p>
            <a:pPr marL="0" indent="0" algn="l">
              <a:lnSpc>
                <a:spcPts val="2155"/>
              </a:lnSpc>
              <a:buNone/>
            </a:pPr>
            <a:r>
              <a:rPr lang="en-US" sz="1345" dirty="0">
                <a:solidFill>
                  <a:srgbClr val="D9E1FF"/>
                </a:solidFill>
                <a:latin typeface="Calibri" panose="020F0502020204030204" charset="0"/>
                <a:ea typeface="Arimo" pitchFamily="34" charset="-122"/>
                <a:cs typeface="Calibri" panose="020F0502020204030204" charset="0"/>
              </a:rPr>
              <a:t>The red planet, with its potential for sustaining life and the possibility of future colonization.</a:t>
            </a:r>
            <a:endParaRPr lang="en-US" sz="1345" dirty="0">
              <a:latin typeface="Calibri" panose="020F0502020204030204" charset="0"/>
              <a:cs typeface="Calibri" panose="020F0502020204030204" charset="0"/>
            </a:endParaRPr>
          </a:p>
        </p:txBody>
      </p:sp>
      <p:pic>
        <p:nvPicPr>
          <p:cNvPr id="5" name="Image 0" descr="preencoded.png"/>
          <p:cNvPicPr>
            <a:picLocks noChangeAspect="1"/>
          </p:cNvPicPr>
          <p:nvPr/>
        </p:nvPicPr>
        <p:blipFill>
          <a:blip r:embed="rId3"/>
          <a:stretch>
            <a:fillRect/>
          </a:stretch>
        </p:blipFill>
        <p:spPr>
          <a:xfrm>
            <a:off x="391160" y="1604645"/>
            <a:ext cx="2739390" cy="1692910"/>
          </a:xfrm>
          <a:prstGeom prst="rect">
            <a:avLst/>
          </a:prstGeom>
        </p:spPr>
      </p:pic>
      <p:pic>
        <p:nvPicPr>
          <p:cNvPr id="17" name="Image 1" descr="preencoded.png"/>
          <p:cNvPicPr>
            <a:picLocks noChangeAspect="1"/>
          </p:cNvPicPr>
          <p:nvPr/>
        </p:nvPicPr>
        <p:blipFill>
          <a:blip r:embed="rId4"/>
          <a:stretch>
            <a:fillRect/>
          </a:stretch>
        </p:blipFill>
        <p:spPr>
          <a:xfrm>
            <a:off x="4382770" y="5733415"/>
            <a:ext cx="3474720" cy="2147570"/>
          </a:xfrm>
          <a:prstGeom prst="rect">
            <a:avLst/>
          </a:prstGeom>
        </p:spPr>
      </p:pic>
      <p:sp>
        <p:nvSpPr>
          <p:cNvPr id="18" name="Text 5"/>
          <p:cNvSpPr/>
          <p:nvPr/>
        </p:nvSpPr>
        <p:spPr>
          <a:xfrm>
            <a:off x="8523962" y="6059646"/>
            <a:ext cx="2971800" cy="347186"/>
          </a:xfrm>
          <a:prstGeom prst="rect">
            <a:avLst/>
          </a:prstGeom>
          <a:noFill/>
        </p:spPr>
        <p:txBody>
          <a:bodyPr wrap="none" rtlCol="0" anchor="t"/>
          <a:p>
            <a:pPr marL="0" indent="0" algn="l">
              <a:lnSpc>
                <a:spcPts val="2735"/>
              </a:lnSpc>
              <a:buNone/>
            </a:pPr>
            <a:r>
              <a:rPr lang="en-US" sz="1690" b="1" dirty="0">
                <a:solidFill>
                  <a:srgbClr val="FFFFFF"/>
                </a:solidFill>
                <a:latin typeface="Calibri" panose="020F0502020204030204" charset="0"/>
                <a:ea typeface="Syne" pitchFamily="34" charset="-122"/>
                <a:cs typeface="Calibri" panose="020F0502020204030204" charset="0"/>
              </a:rPr>
              <a:t>Proxima Centauri B</a:t>
            </a:r>
            <a:endParaRPr lang="en-US" sz="1690" dirty="0">
              <a:latin typeface="Calibri" panose="020F0502020204030204" charset="0"/>
              <a:cs typeface="Calibri" panose="020F0502020204030204" charset="0"/>
            </a:endParaRPr>
          </a:p>
        </p:txBody>
      </p:sp>
      <p:sp>
        <p:nvSpPr>
          <p:cNvPr id="19" name="Text 6"/>
          <p:cNvSpPr/>
          <p:nvPr/>
        </p:nvSpPr>
        <p:spPr>
          <a:xfrm>
            <a:off x="8523962" y="6577568"/>
            <a:ext cx="3088958" cy="1421606"/>
          </a:xfrm>
          <a:prstGeom prst="rect">
            <a:avLst/>
          </a:prstGeom>
          <a:noFill/>
        </p:spPr>
        <p:txBody>
          <a:bodyPr wrap="square" rtlCol="0" anchor="t"/>
          <a:p>
            <a:pPr marL="0" indent="0" algn="l">
              <a:lnSpc>
                <a:spcPts val="2800"/>
              </a:lnSpc>
              <a:buNone/>
            </a:pPr>
            <a:r>
              <a:rPr lang="en-US" sz="1350" dirty="0">
                <a:solidFill>
                  <a:srgbClr val="D9E1FF"/>
                </a:solidFill>
                <a:latin typeface="Calibri" panose="020F0502020204030204" charset="0"/>
                <a:ea typeface="Arimo" pitchFamily="34" charset="-122"/>
                <a:cs typeface="Calibri" panose="020F0502020204030204" charset="0"/>
              </a:rPr>
              <a:t>The closest known exoplanet to Earth, orbiting Proxima Centauri, our nearest stellar neighbor.</a:t>
            </a:r>
            <a:endParaRPr lang="en-US" sz="1350" dirty="0">
              <a:latin typeface="Calibri" panose="020F0502020204030204" charset="0"/>
              <a:cs typeface="Calibri" panose="020F0502020204030204" charset="0"/>
            </a:endParaRPr>
          </a:p>
        </p:txBody>
      </p:sp>
      <p:cxnSp>
        <p:nvCxnSpPr>
          <p:cNvPr id="20" name="Straight Connector 19"/>
          <p:cNvCxnSpPr/>
          <p:nvPr/>
        </p:nvCxnSpPr>
        <p:spPr>
          <a:xfrm>
            <a:off x="81915" y="1133475"/>
            <a:ext cx="14544040" cy="0"/>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12700" y="0"/>
            <a:ext cx="14630400" cy="8229600"/>
          </a:xfrm>
          <a:prstGeom prst="rect">
            <a:avLst/>
          </a:prstGeom>
          <a:solidFill>
            <a:srgbClr val="0C0A33"/>
          </a:solidFill>
        </p:spPr>
      </p:sp>
      <p:sp>
        <p:nvSpPr>
          <p:cNvPr id="4" name="Text 2"/>
          <p:cNvSpPr/>
          <p:nvPr/>
        </p:nvSpPr>
        <p:spPr>
          <a:xfrm>
            <a:off x="2348389" y="1455976"/>
            <a:ext cx="8679180" cy="694373"/>
          </a:xfrm>
          <a:prstGeom prst="rect">
            <a:avLst/>
          </a:prstGeom>
          <a:noFill/>
        </p:spPr>
        <p:txBody>
          <a:bodyPr wrap="none" rtlCol="0" anchor="t"/>
          <a:lstStyle/>
          <a:p>
            <a:pPr marL="0" indent="0">
              <a:lnSpc>
                <a:spcPts val="5470"/>
              </a:lnSpc>
              <a:buNone/>
            </a:pPr>
            <a:r>
              <a:rPr lang="en-US" sz="4375" b="1" dirty="0">
                <a:solidFill>
                  <a:srgbClr val="FFFFFF"/>
                </a:solidFill>
                <a:latin typeface="Calibri" panose="020F0502020204030204" charset="0"/>
                <a:ea typeface="Syne" pitchFamily="34" charset="-122"/>
                <a:cs typeface="Calibri" panose="020F0502020204030204" charset="0"/>
              </a:rPr>
              <a:t>More Planetary Destinations</a:t>
            </a:r>
            <a:endParaRPr lang="en-US" sz="4375" dirty="0">
              <a:latin typeface="Calibri" panose="020F0502020204030204" charset="0"/>
              <a:cs typeface="Calibri" panose="020F0502020204030204" charset="0"/>
            </a:endParaRPr>
          </a:p>
        </p:txBody>
      </p:sp>
      <p:pic>
        <p:nvPicPr>
          <p:cNvPr id="5" name="Image 0" descr="preencoded.png"/>
          <p:cNvPicPr>
            <a:picLocks noChangeAspect="1"/>
          </p:cNvPicPr>
          <p:nvPr/>
        </p:nvPicPr>
        <p:blipFill>
          <a:blip r:embed="rId1"/>
          <a:stretch>
            <a:fillRect/>
          </a:stretch>
        </p:blipFill>
        <p:spPr>
          <a:xfrm>
            <a:off x="9304655" y="2956560"/>
            <a:ext cx="3530600" cy="2181860"/>
          </a:xfrm>
          <a:prstGeom prst="rect">
            <a:avLst/>
          </a:prstGeom>
        </p:spPr>
      </p:pic>
      <p:sp>
        <p:nvSpPr>
          <p:cNvPr id="6" name="Text 3"/>
          <p:cNvSpPr/>
          <p:nvPr/>
        </p:nvSpPr>
        <p:spPr>
          <a:xfrm>
            <a:off x="9462929" y="5189061"/>
            <a:ext cx="2221944" cy="347186"/>
          </a:xfrm>
          <a:prstGeom prst="rect">
            <a:avLst/>
          </a:prstGeom>
          <a:noFill/>
        </p:spPr>
        <p:txBody>
          <a:bodyPr wrap="none" rtlCol="0" anchor="t"/>
          <a:lstStyle/>
          <a:p>
            <a:pPr marL="0" indent="0" algn="l">
              <a:lnSpc>
                <a:spcPts val="2735"/>
              </a:lnSpc>
              <a:buNone/>
            </a:pPr>
            <a:r>
              <a:rPr lang="en-US" sz="2190" b="1" dirty="0">
                <a:solidFill>
                  <a:srgbClr val="FFFFFF"/>
                </a:solidFill>
                <a:latin typeface="Calibri" panose="020F0502020204030204" charset="0"/>
                <a:ea typeface="Syne" pitchFamily="34" charset="-122"/>
                <a:cs typeface="Calibri" panose="020F0502020204030204" charset="0"/>
              </a:rPr>
              <a:t>TOI</a:t>
            </a:r>
            <a:r>
              <a:rPr lang="en-US" sz="2190" b="1" dirty="0">
                <a:solidFill>
                  <a:srgbClr val="FFFFFF"/>
                </a:solidFill>
                <a:latin typeface="Syne" pitchFamily="34" charset="0"/>
                <a:ea typeface="Syne" pitchFamily="34" charset="-122"/>
                <a:cs typeface="Syne" pitchFamily="34" charset="-120"/>
              </a:rPr>
              <a:t>-</a:t>
            </a:r>
            <a:r>
              <a:rPr lang="en-US" sz="2190" b="1" dirty="0">
                <a:solidFill>
                  <a:srgbClr val="FFFFFF"/>
                </a:solidFill>
                <a:latin typeface="Calibri" panose="020F0502020204030204" charset="0"/>
                <a:ea typeface="Syne" pitchFamily="34" charset="-122"/>
                <a:cs typeface="Calibri" panose="020F0502020204030204" charset="0"/>
              </a:rPr>
              <a:t>700D</a:t>
            </a:r>
            <a:endParaRPr lang="en-US" sz="2190" b="1" dirty="0">
              <a:solidFill>
                <a:srgbClr val="FFFFFF"/>
              </a:solidFill>
              <a:latin typeface="Calibri" panose="020F0502020204030204" charset="0"/>
              <a:ea typeface="Syne" pitchFamily="34" charset="-122"/>
              <a:cs typeface="Calibri" panose="020F0502020204030204" charset="0"/>
            </a:endParaRPr>
          </a:p>
        </p:txBody>
      </p:sp>
      <p:sp>
        <p:nvSpPr>
          <p:cNvPr id="7" name="Text 4"/>
          <p:cNvSpPr/>
          <p:nvPr/>
        </p:nvSpPr>
        <p:spPr>
          <a:xfrm>
            <a:off x="9304655" y="5852795"/>
            <a:ext cx="3089275" cy="1247775"/>
          </a:xfrm>
          <a:prstGeom prst="rect">
            <a:avLst/>
          </a:prstGeom>
          <a:noFill/>
        </p:spPr>
        <p:txBody>
          <a:bodyPr wrap="square" rtlCol="0" anchor="t"/>
          <a:lstStyle/>
          <a:p>
            <a:pPr marL="0" indent="0" algn="l">
              <a:lnSpc>
                <a:spcPts val="2800"/>
              </a:lnSpc>
              <a:buNone/>
            </a:pPr>
            <a:r>
              <a:rPr lang="en-US" sz="2100" dirty="0">
                <a:solidFill>
                  <a:srgbClr val="D9E1FF"/>
                </a:solidFill>
                <a:latin typeface="Calibri" panose="020F0502020204030204" charset="0"/>
                <a:ea typeface="Arimo" pitchFamily="34" charset="-122"/>
                <a:cs typeface="Calibri" panose="020F0502020204030204" charset="0"/>
              </a:rPr>
              <a:t>An exoplanet located in the habitable zone of its star, worth exploring for signs of extraterrestrial life.</a:t>
            </a:r>
            <a:endParaRPr lang="en-US" sz="2100" dirty="0">
              <a:latin typeface="Calibri" panose="020F0502020204030204" charset="0"/>
              <a:cs typeface="Calibri" panose="020F0502020204030204" charset="0"/>
            </a:endParaRPr>
          </a:p>
        </p:txBody>
      </p:sp>
      <p:pic>
        <p:nvPicPr>
          <p:cNvPr id="11" name="Image 2" descr="preencoded.png"/>
          <p:cNvPicPr>
            <a:picLocks noChangeAspect="1"/>
          </p:cNvPicPr>
          <p:nvPr/>
        </p:nvPicPr>
        <p:blipFill>
          <a:blip r:embed="rId2"/>
          <a:stretch>
            <a:fillRect/>
          </a:stretch>
        </p:blipFill>
        <p:spPr>
          <a:xfrm>
            <a:off x="1291590" y="2963545"/>
            <a:ext cx="3537585" cy="2186305"/>
          </a:xfrm>
          <a:prstGeom prst="rect">
            <a:avLst/>
          </a:prstGeom>
        </p:spPr>
      </p:pic>
      <p:sp>
        <p:nvSpPr>
          <p:cNvPr id="12" name="Text 7"/>
          <p:cNvSpPr/>
          <p:nvPr/>
        </p:nvSpPr>
        <p:spPr>
          <a:xfrm>
            <a:off x="1492171" y="5356820"/>
            <a:ext cx="2221944" cy="347186"/>
          </a:xfrm>
          <a:prstGeom prst="rect">
            <a:avLst/>
          </a:prstGeom>
          <a:noFill/>
        </p:spPr>
        <p:txBody>
          <a:bodyPr wrap="none" rtlCol="0" anchor="t"/>
          <a:lstStyle/>
          <a:p>
            <a:pPr marL="0" indent="0" algn="l">
              <a:lnSpc>
                <a:spcPts val="2735"/>
              </a:lnSpc>
              <a:buNone/>
            </a:pPr>
            <a:r>
              <a:rPr lang="en-US" sz="2100" b="1" dirty="0">
                <a:solidFill>
                  <a:srgbClr val="FFFFFF"/>
                </a:solidFill>
                <a:latin typeface="Calibri" panose="020F0502020204030204" charset="0"/>
                <a:ea typeface="Syne" pitchFamily="34" charset="-122"/>
                <a:cs typeface="Calibri" panose="020F0502020204030204" charset="0"/>
              </a:rPr>
              <a:t>Gliese 667 CC</a:t>
            </a:r>
            <a:endParaRPr lang="en-US" sz="2100" dirty="0">
              <a:latin typeface="Calibri" panose="020F0502020204030204" charset="0"/>
              <a:cs typeface="Calibri" panose="020F0502020204030204" charset="0"/>
            </a:endParaRPr>
          </a:p>
        </p:txBody>
      </p:sp>
      <p:sp>
        <p:nvSpPr>
          <p:cNvPr id="13" name="Text 8"/>
          <p:cNvSpPr/>
          <p:nvPr/>
        </p:nvSpPr>
        <p:spPr>
          <a:xfrm>
            <a:off x="1400810" y="5852795"/>
            <a:ext cx="3089275" cy="1000125"/>
          </a:xfrm>
          <a:prstGeom prst="rect">
            <a:avLst/>
          </a:prstGeom>
          <a:noFill/>
        </p:spPr>
        <p:txBody>
          <a:bodyPr wrap="square" rtlCol="0" anchor="t"/>
          <a:lstStyle/>
          <a:p>
            <a:pPr marL="0" indent="0" algn="l">
              <a:lnSpc>
                <a:spcPts val="2800"/>
              </a:lnSpc>
              <a:buNone/>
            </a:pPr>
            <a:r>
              <a:rPr lang="en-US" sz="2100" dirty="0">
                <a:solidFill>
                  <a:srgbClr val="D9E1FF"/>
                </a:solidFill>
                <a:latin typeface="Calibri" panose="020F0502020204030204" charset="0"/>
                <a:ea typeface="Arimo" pitchFamily="34" charset="-122"/>
                <a:cs typeface="Calibri" panose="020F0502020204030204" charset="0"/>
              </a:rPr>
              <a:t>A habitable exoplanet, part of a triple star system.</a:t>
            </a:r>
            <a:endParaRPr lang="en-US" sz="2100" dirty="0">
              <a:solidFill>
                <a:srgbClr val="D9E1FF"/>
              </a:solidFill>
              <a:latin typeface="Calibri" panose="020F0502020204030204" charset="0"/>
              <a:ea typeface="Arimo" pitchFamily="34" charset="-122"/>
              <a:cs typeface="Calibri" panose="020F0502020204030204" charset="0"/>
            </a:endParaRPr>
          </a:p>
        </p:txBody>
      </p:sp>
      <p:pic>
        <p:nvPicPr>
          <p:cNvPr id="14" name="Image 3" descr="preencoded.png"/>
          <p:cNvPicPr>
            <a:picLocks noChangeAspect="1"/>
          </p:cNvPicPr>
          <p:nvPr/>
        </p:nvPicPr>
        <p:blipFill>
          <a:blip r:embed="rId3"/>
          <a:stretch>
            <a:fillRect/>
          </a:stretch>
        </p:blipFill>
        <p:spPr>
          <a:xfrm>
            <a:off x="5290185" y="2956560"/>
            <a:ext cx="3553460" cy="2195830"/>
          </a:xfrm>
          <a:prstGeom prst="rect">
            <a:avLst/>
          </a:prstGeom>
        </p:spPr>
      </p:pic>
      <p:sp>
        <p:nvSpPr>
          <p:cNvPr id="16" name="Text 10"/>
          <p:cNvSpPr/>
          <p:nvPr/>
        </p:nvSpPr>
        <p:spPr>
          <a:xfrm>
            <a:off x="5652135" y="5852835"/>
            <a:ext cx="2377916" cy="821174"/>
          </a:xfrm>
          <a:prstGeom prst="rect">
            <a:avLst/>
          </a:prstGeom>
          <a:noFill/>
        </p:spPr>
        <p:txBody>
          <a:bodyPr wrap="square" rtlCol="0" anchor="t"/>
          <a:p>
            <a:pPr marL="0" indent="0" algn="l">
              <a:lnSpc>
                <a:spcPts val="2155"/>
              </a:lnSpc>
              <a:buNone/>
            </a:pPr>
            <a:r>
              <a:rPr lang="en-US" sz="2100" dirty="0">
                <a:solidFill>
                  <a:srgbClr val="D9E1FF"/>
                </a:solidFill>
                <a:latin typeface="Calibri" panose="020F0502020204030204" charset="0"/>
                <a:ea typeface="Arimo" pitchFamily="34" charset="-122"/>
                <a:cs typeface="Calibri" panose="020F0502020204030204" charset="0"/>
              </a:rPr>
              <a:t>An exoplanet that resembles Earth, located in the habitable zone of a sun-like star.</a:t>
            </a:r>
            <a:endParaRPr lang="en-US" sz="2100" dirty="0">
              <a:latin typeface="Calibri" panose="020F0502020204030204" charset="0"/>
              <a:cs typeface="Calibri" panose="020F0502020204030204" charset="0"/>
            </a:endParaRPr>
          </a:p>
        </p:txBody>
      </p:sp>
      <p:sp>
        <p:nvSpPr>
          <p:cNvPr id="15" name="Text 9"/>
          <p:cNvSpPr/>
          <p:nvPr/>
        </p:nvSpPr>
        <p:spPr>
          <a:xfrm>
            <a:off x="5652135" y="5356781"/>
            <a:ext cx="1710333" cy="267295"/>
          </a:xfrm>
          <a:prstGeom prst="rect">
            <a:avLst/>
          </a:prstGeom>
          <a:noFill/>
        </p:spPr>
        <p:txBody>
          <a:bodyPr wrap="none" rtlCol="0" anchor="t"/>
          <a:p>
            <a:pPr marL="0" indent="0" algn="l">
              <a:lnSpc>
                <a:spcPts val="2105"/>
              </a:lnSpc>
              <a:buNone/>
            </a:pPr>
            <a:r>
              <a:rPr lang="en-US" sz="2190" b="1" dirty="0">
                <a:solidFill>
                  <a:srgbClr val="FFFFFF"/>
                </a:solidFill>
                <a:latin typeface="Calibri" panose="020F0502020204030204" charset="0"/>
                <a:ea typeface="Syne" pitchFamily="34" charset="-122"/>
                <a:cs typeface="Calibri" panose="020F0502020204030204" charset="0"/>
              </a:rPr>
              <a:t>Kepler-452B</a:t>
            </a:r>
            <a:endParaRPr lang="en-US" sz="2190" dirty="0">
              <a:latin typeface="Calibri" panose="020F0502020204030204" charset="0"/>
              <a:cs typeface="Calibri" panose="020F0502020204030204" charset="0"/>
            </a:endParaRPr>
          </a:p>
        </p:txBody>
      </p:sp>
      <p:cxnSp>
        <p:nvCxnSpPr>
          <p:cNvPr id="17" name="Straight Connector 16"/>
          <p:cNvCxnSpPr/>
          <p:nvPr/>
        </p:nvCxnSpPr>
        <p:spPr>
          <a:xfrm>
            <a:off x="73660" y="2245360"/>
            <a:ext cx="14544040" cy="0"/>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7" name="Picture 6" descr="download"/>
          <p:cNvPicPr>
            <a:picLocks noChangeAspect="1"/>
          </p:cNvPicPr>
          <p:nvPr/>
        </p:nvPicPr>
        <p:blipFill>
          <a:blip r:embed="rId1"/>
          <a:stretch>
            <a:fillRect/>
          </a:stretch>
        </p:blipFill>
        <p:spPr>
          <a:xfrm>
            <a:off x="0" y="83820"/>
            <a:ext cx="14568805" cy="8253730"/>
          </a:xfrm>
          <a:prstGeom prst="rect">
            <a:avLst/>
          </a:prstGeom>
        </p:spPr>
      </p:pic>
      <p:sp>
        <p:nvSpPr>
          <p:cNvPr id="4" name="Text 2"/>
          <p:cNvSpPr/>
          <p:nvPr/>
        </p:nvSpPr>
        <p:spPr>
          <a:xfrm>
            <a:off x="1617980" y="542290"/>
            <a:ext cx="11217275" cy="1388745"/>
          </a:xfrm>
          <a:prstGeom prst="rect">
            <a:avLst/>
          </a:prstGeom>
          <a:noFill/>
        </p:spPr>
        <p:txBody>
          <a:bodyPr wrap="square" rtlCol="0" anchor="t"/>
          <a:lstStyle/>
          <a:p>
            <a:pPr marL="0" indent="0">
              <a:lnSpc>
                <a:spcPts val="5470"/>
              </a:lnSpc>
              <a:buNone/>
            </a:pPr>
            <a:r>
              <a:rPr lang="en-US" sz="6000" b="1" dirty="0">
                <a:solidFill>
                  <a:srgbClr val="FFFFFF"/>
                </a:solidFill>
                <a:latin typeface="Calibri" panose="020F0502020204030204" charset="0"/>
                <a:ea typeface="Syne" pitchFamily="34" charset="-122"/>
                <a:cs typeface="Calibri" panose="020F0502020204030204" charset="0"/>
              </a:rPr>
              <a:t>About the Website of Planetary Tourism</a:t>
            </a:r>
            <a:endParaRPr lang="en-US" sz="6000" dirty="0">
              <a:latin typeface="Calibri" panose="020F0502020204030204" charset="0"/>
              <a:cs typeface="Calibri" panose="020F0502020204030204" charset="0"/>
            </a:endParaRPr>
          </a:p>
        </p:txBody>
      </p:sp>
      <p:sp>
        <p:nvSpPr>
          <p:cNvPr id="5" name="Text 3"/>
          <p:cNvSpPr/>
          <p:nvPr/>
        </p:nvSpPr>
        <p:spPr>
          <a:xfrm>
            <a:off x="2764155" y="3246120"/>
            <a:ext cx="9321165" cy="4871720"/>
          </a:xfrm>
          <a:prstGeom prst="rect">
            <a:avLst/>
          </a:prstGeom>
          <a:noFill/>
        </p:spPr>
        <p:txBody>
          <a:bodyPr wrap="square" rtlCol="0" anchor="t"/>
          <a:lstStyle/>
          <a:p>
            <a:pPr marL="0" indent="0">
              <a:lnSpc>
                <a:spcPts val="2800"/>
              </a:lnSpc>
              <a:buNone/>
            </a:pPr>
            <a:r>
              <a:rPr lang="en-US" sz="3000" dirty="0">
                <a:solidFill>
                  <a:srgbClr val="D9E1FF"/>
                </a:solidFill>
                <a:latin typeface="Calibri" panose="020F0502020204030204" charset="0"/>
                <a:ea typeface="Arimo" pitchFamily="34" charset="-122"/>
                <a:cs typeface="Calibri" panose="020F0502020204030204" charset="0"/>
              </a:rPr>
              <a:t>In the Website you will be able to explore different planets . You will be naviagated to different plants. You will get to know about various details of planets. It will beenfical for students as well as space aspirants who wants to know more about space. It is an inspirational for the space enthusiast</a:t>
            </a:r>
            <a:endParaRPr lang="en-US" sz="3000" dirty="0">
              <a:solidFill>
                <a:srgbClr val="D9E1FF"/>
              </a:solidFill>
              <a:latin typeface="Calibri" panose="020F0502020204030204" charset="0"/>
              <a:ea typeface="Arimo" pitchFamily="34" charset="-122"/>
              <a:cs typeface="Calibri" panose="020F0502020204030204" charset="0"/>
            </a:endParaRPr>
          </a:p>
        </p:txBody>
      </p:sp>
      <p:cxnSp>
        <p:nvCxnSpPr>
          <p:cNvPr id="14" name="Straight Connector 13"/>
          <p:cNvCxnSpPr/>
          <p:nvPr/>
        </p:nvCxnSpPr>
        <p:spPr>
          <a:xfrm>
            <a:off x="0" y="2266315"/>
            <a:ext cx="14569440" cy="0"/>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sp>
        <p:nvSpPr>
          <p:cNvPr id="4" name="Text 2"/>
          <p:cNvSpPr/>
          <p:nvPr/>
        </p:nvSpPr>
        <p:spPr>
          <a:xfrm>
            <a:off x="-60960" y="317500"/>
            <a:ext cx="14691995" cy="694690"/>
          </a:xfrm>
          <a:prstGeom prst="rect">
            <a:avLst/>
          </a:prstGeom>
          <a:noFill/>
        </p:spPr>
        <p:txBody>
          <a:bodyPr wrap="none" rtlCol="0" anchor="t"/>
          <a:lstStyle/>
          <a:p>
            <a:pPr marL="0" indent="0" algn="ctr">
              <a:lnSpc>
                <a:spcPts val="5470"/>
              </a:lnSpc>
              <a:buNone/>
            </a:pPr>
            <a:r>
              <a:rPr lang="en-US" sz="5400" b="1" dirty="0">
                <a:solidFill>
                  <a:schemeClr val="bg1"/>
                </a:solidFill>
                <a:latin typeface="Calibri" panose="020F0502020204030204" charset="0"/>
                <a:cs typeface="Calibri" panose="020F0502020204030204" charset="0"/>
              </a:rPr>
              <a:t>First Destination: Earth</a:t>
            </a:r>
            <a:endParaRPr lang="en-US" sz="5400" b="1" dirty="0">
              <a:solidFill>
                <a:schemeClr val="bg1"/>
              </a:solidFill>
              <a:latin typeface="Calibri" panose="020F0502020204030204" charset="0"/>
              <a:cs typeface="Calibri" panose="020F0502020204030204" charset="0"/>
            </a:endParaRPr>
          </a:p>
        </p:txBody>
      </p:sp>
      <p:cxnSp>
        <p:nvCxnSpPr>
          <p:cNvPr id="14" name="Straight Connector 13"/>
          <p:cNvCxnSpPr/>
          <p:nvPr/>
        </p:nvCxnSpPr>
        <p:spPr>
          <a:xfrm>
            <a:off x="81915" y="1146175"/>
            <a:ext cx="14544040" cy="0"/>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pic>
        <p:nvPicPr>
          <p:cNvPr id="18" name="Picture 17"/>
          <p:cNvPicPr>
            <a:picLocks noChangeAspect="1"/>
          </p:cNvPicPr>
          <p:nvPr/>
        </p:nvPicPr>
        <p:blipFill>
          <a:blip r:embed="rId1"/>
          <a:stretch>
            <a:fillRect/>
          </a:stretch>
        </p:blipFill>
        <p:spPr>
          <a:xfrm>
            <a:off x="960755" y="1280160"/>
            <a:ext cx="12648565" cy="67475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sp>
        <p:nvSpPr>
          <p:cNvPr id="4" name="Text 2"/>
          <p:cNvSpPr/>
          <p:nvPr/>
        </p:nvSpPr>
        <p:spPr>
          <a:xfrm>
            <a:off x="-60960" y="317500"/>
            <a:ext cx="14691995" cy="694690"/>
          </a:xfrm>
          <a:prstGeom prst="rect">
            <a:avLst/>
          </a:prstGeom>
          <a:noFill/>
        </p:spPr>
        <p:txBody>
          <a:bodyPr wrap="none" rtlCol="0" anchor="t"/>
          <a:lstStyle/>
          <a:p>
            <a:pPr marL="0" indent="0" algn="ctr">
              <a:lnSpc>
                <a:spcPts val="5470"/>
              </a:lnSpc>
              <a:buNone/>
            </a:pPr>
            <a:r>
              <a:rPr lang="en-US" sz="5400" b="1" dirty="0">
                <a:solidFill>
                  <a:schemeClr val="bg1"/>
                </a:solidFill>
                <a:latin typeface="Calibri" panose="020F0502020204030204" charset="0"/>
                <a:cs typeface="Calibri" panose="020F0502020204030204" charset="0"/>
              </a:rPr>
              <a:t>Moon</a:t>
            </a:r>
            <a:endParaRPr lang="en-US" sz="5400" b="1" dirty="0">
              <a:solidFill>
                <a:schemeClr val="bg1"/>
              </a:solidFill>
              <a:latin typeface="Calibri" panose="020F0502020204030204" charset="0"/>
              <a:cs typeface="Calibri" panose="020F0502020204030204" charset="0"/>
            </a:endParaRPr>
          </a:p>
        </p:txBody>
      </p:sp>
      <p:cxnSp>
        <p:nvCxnSpPr>
          <p:cNvPr id="14" name="Straight Connector 13"/>
          <p:cNvCxnSpPr/>
          <p:nvPr/>
        </p:nvCxnSpPr>
        <p:spPr>
          <a:xfrm>
            <a:off x="43815" y="1095375"/>
            <a:ext cx="14544040" cy="0"/>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pic>
        <p:nvPicPr>
          <p:cNvPr id="5" name="Picture 4"/>
          <p:cNvPicPr>
            <a:picLocks noChangeAspect="1"/>
          </p:cNvPicPr>
          <p:nvPr/>
        </p:nvPicPr>
        <p:blipFill>
          <a:blip r:embed="rId1"/>
          <a:stretch>
            <a:fillRect/>
          </a:stretch>
        </p:blipFill>
        <p:spPr>
          <a:xfrm>
            <a:off x="237490" y="1383030"/>
            <a:ext cx="14094460" cy="56870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sp>
        <p:nvSpPr>
          <p:cNvPr id="4" name="Text 2"/>
          <p:cNvSpPr/>
          <p:nvPr/>
        </p:nvSpPr>
        <p:spPr>
          <a:xfrm>
            <a:off x="-60960" y="317500"/>
            <a:ext cx="14691995" cy="694690"/>
          </a:xfrm>
          <a:prstGeom prst="rect">
            <a:avLst/>
          </a:prstGeom>
          <a:noFill/>
        </p:spPr>
        <p:txBody>
          <a:bodyPr wrap="none" rtlCol="0" anchor="t"/>
          <a:lstStyle/>
          <a:p>
            <a:pPr marL="0" indent="0" algn="ctr">
              <a:lnSpc>
                <a:spcPts val="5470"/>
              </a:lnSpc>
              <a:buNone/>
            </a:pPr>
            <a:r>
              <a:rPr lang="en-US" sz="5400" b="1" dirty="0">
                <a:solidFill>
                  <a:schemeClr val="bg1"/>
                </a:solidFill>
                <a:latin typeface="Calibri" panose="020F0502020204030204" charset="0"/>
                <a:cs typeface="Calibri" panose="020F0502020204030204" charset="0"/>
              </a:rPr>
              <a:t>Next Destination: Mars</a:t>
            </a:r>
            <a:endParaRPr lang="en-US" sz="5400" b="1" dirty="0">
              <a:solidFill>
                <a:schemeClr val="bg1"/>
              </a:solidFill>
              <a:latin typeface="Calibri" panose="020F0502020204030204" charset="0"/>
              <a:cs typeface="Calibri" panose="020F0502020204030204" charset="0"/>
            </a:endParaRPr>
          </a:p>
        </p:txBody>
      </p:sp>
      <p:cxnSp>
        <p:nvCxnSpPr>
          <p:cNvPr id="14" name="Straight Connector 13"/>
          <p:cNvCxnSpPr/>
          <p:nvPr/>
        </p:nvCxnSpPr>
        <p:spPr>
          <a:xfrm>
            <a:off x="43815" y="1095375"/>
            <a:ext cx="14544040" cy="0"/>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pic>
        <p:nvPicPr>
          <p:cNvPr id="5" name="Picture 4"/>
          <p:cNvPicPr>
            <a:picLocks noChangeAspect="1"/>
          </p:cNvPicPr>
          <p:nvPr/>
        </p:nvPicPr>
        <p:blipFill>
          <a:blip r:embed="rId1"/>
          <a:stretch>
            <a:fillRect/>
          </a:stretch>
        </p:blipFill>
        <p:spPr>
          <a:xfrm>
            <a:off x="641350" y="1477645"/>
            <a:ext cx="13135610" cy="65849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2515</Words>
  <Application>WPS Presentation</Application>
  <PresentationFormat>On-screen Show (16:9)</PresentationFormat>
  <Paragraphs>88</Paragraphs>
  <Slides>16</Slides>
  <Notes>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16</vt:i4>
      </vt:variant>
    </vt:vector>
  </HeadingPairs>
  <TitlesOfParts>
    <vt:vector size="31" baseType="lpstr">
      <vt:lpstr>Arial</vt:lpstr>
      <vt:lpstr>SimSun</vt:lpstr>
      <vt:lpstr>Wingdings</vt:lpstr>
      <vt:lpstr>Calibri</vt:lpstr>
      <vt:lpstr>Syne</vt:lpstr>
      <vt:lpstr>Arimo</vt:lpstr>
      <vt:lpstr>Arimo</vt:lpstr>
      <vt:lpstr>Arimo</vt:lpstr>
      <vt:lpstr>Syne</vt:lpstr>
      <vt:lpstr>Syne</vt:lpstr>
      <vt:lpstr>Microsoft YaHei</vt:lpstr>
      <vt:lpstr>Arial Unicode MS</vt:lpstr>
      <vt:lpstr>Segoe Print</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Admin</cp:lastModifiedBy>
  <cp:revision>37</cp:revision>
  <dcterms:created xsi:type="dcterms:W3CDTF">2023-10-07T06:39:00Z</dcterms:created>
  <dcterms:modified xsi:type="dcterms:W3CDTF">2023-10-08T13:08:46Z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F0E0B641CA46429BA4426DFB2F47A32E_12</vt:lpwstr>
  </property>
  <property fmtid="{D5CDD505-2E9C-101B-9397-08002B2CF9AE}" pid="3" name="KSOProductBuildVer">
    <vt:lpwstr>1033-11.2.0.11225</vt:lpwstr>
  </property>
</Properties>
</file>